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87" r:id="rId5"/>
    <p:sldMasterId id="2147483693" r:id="rId6"/>
    <p:sldMasterId id="2147483707" r:id="rId7"/>
  </p:sldMasterIdLst>
  <p:notesMasterIdLst>
    <p:notesMasterId r:id="rId31"/>
  </p:notesMasterIdLst>
  <p:sldIdLst>
    <p:sldId id="256" r:id="rId8"/>
    <p:sldId id="371" r:id="rId9"/>
    <p:sldId id="372" r:id="rId10"/>
    <p:sldId id="373" r:id="rId11"/>
    <p:sldId id="375" r:id="rId12"/>
    <p:sldId id="377" r:id="rId13"/>
    <p:sldId id="386" r:id="rId14"/>
    <p:sldId id="376" r:id="rId15"/>
    <p:sldId id="378" r:id="rId16"/>
    <p:sldId id="379" r:id="rId17"/>
    <p:sldId id="374" r:id="rId18"/>
    <p:sldId id="387" r:id="rId19"/>
    <p:sldId id="390" r:id="rId20"/>
    <p:sldId id="391" r:id="rId21"/>
    <p:sldId id="388" r:id="rId22"/>
    <p:sldId id="389" r:id="rId23"/>
    <p:sldId id="393" r:id="rId24"/>
    <p:sldId id="381" r:id="rId25"/>
    <p:sldId id="382" r:id="rId26"/>
    <p:sldId id="392" r:id="rId27"/>
    <p:sldId id="383" r:id="rId28"/>
    <p:sldId id="384" r:id="rId29"/>
    <p:sldId id="385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-matter" id="{3FF7ABEE-9CCB-4A15-9EEE-CC782B02DC29}">
          <p14:sldIdLst>
            <p14:sldId id="256"/>
            <p14:sldId id="371"/>
          </p14:sldIdLst>
        </p14:section>
        <p14:section name="Introduction" id="{36DFDB9E-EC47-4EBD-ACB1-78AE03F5A55B}">
          <p14:sldIdLst>
            <p14:sldId id="372"/>
            <p14:sldId id="373"/>
            <p14:sldId id="375"/>
            <p14:sldId id="377"/>
            <p14:sldId id="386"/>
            <p14:sldId id="376"/>
            <p14:sldId id="378"/>
            <p14:sldId id="379"/>
          </p14:sldIdLst>
        </p14:section>
        <p14:section name="Methodology" id="{7D672C0D-62DA-4C82-8981-0A16AA696D50}">
          <p14:sldIdLst>
            <p14:sldId id="374"/>
            <p14:sldId id="387"/>
            <p14:sldId id="390"/>
            <p14:sldId id="391"/>
            <p14:sldId id="388"/>
            <p14:sldId id="389"/>
            <p14:sldId id="393"/>
          </p14:sldIdLst>
        </p14:section>
        <p14:section name="Results &amp; Discussion" id="{BD73C201-CB03-4DFB-A74D-82FD22559039}">
          <p14:sldIdLst>
            <p14:sldId id="381"/>
            <p14:sldId id="382"/>
            <p14:sldId id="392"/>
          </p14:sldIdLst>
        </p14:section>
        <p14:section name="Conclusion" id="{BF97BFD4-B4FB-4B6F-ADE5-30712AF861B8}">
          <p14:sldIdLst>
            <p14:sldId id="383"/>
            <p14:sldId id="384"/>
          </p14:sldIdLst>
        </p14:section>
        <p14:section name="End matter" id="{DD25D1FD-2940-471D-9C7B-FA3B96A6913E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2EFDA"/>
    <a:srgbClr val="FCE4D6"/>
    <a:srgbClr val="C8D9FC"/>
    <a:srgbClr val="583DF7"/>
    <a:srgbClr val="502E82"/>
    <a:srgbClr val="0066FF"/>
    <a:srgbClr val="C5C5FF"/>
    <a:srgbClr val="DE9C97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F00AC-87CD-4634-8062-AD63BF3279E3}" v="800" dt="2021-11-26T16:34:11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0" autoAdjust="0"/>
  </p:normalViewPr>
  <p:slideViewPr>
    <p:cSldViewPr snapToGrid="0" showGuides="1">
      <p:cViewPr>
        <p:scale>
          <a:sx n="100" d="100"/>
          <a:sy n="100" d="100"/>
        </p:scale>
        <p:origin x="87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inuel Geleta" userId="d96f76fd-9e40-4467-a338-1ed2d9521645" providerId="ADAL" clId="{058F00AC-87CD-4634-8062-AD63BF3279E3}"/>
    <pc:docChg chg="undo redo custSel addSld delSld modSld sldOrd delSection modSection">
      <pc:chgData name="Tsinuel Geleta" userId="d96f76fd-9e40-4467-a338-1ed2d9521645" providerId="ADAL" clId="{058F00AC-87CD-4634-8062-AD63BF3279E3}" dt="2021-11-30T17:49:23.835" v="7445" actId="20577"/>
      <pc:docMkLst>
        <pc:docMk/>
      </pc:docMkLst>
      <pc:sldChg chg="modSp mod modTransition">
        <pc:chgData name="Tsinuel Geleta" userId="d96f76fd-9e40-4467-a338-1ed2d9521645" providerId="ADAL" clId="{058F00AC-87CD-4634-8062-AD63BF3279E3}" dt="2021-11-25T12:19:25.933" v="7417" actId="20577"/>
        <pc:sldMkLst>
          <pc:docMk/>
          <pc:sldMk cId="3764344361" sldId="256"/>
        </pc:sldMkLst>
        <pc:spChg chg="mod">
          <ac:chgData name="Tsinuel Geleta" userId="d96f76fd-9e40-4467-a338-1ed2d9521645" providerId="ADAL" clId="{058F00AC-87CD-4634-8062-AD63BF3279E3}" dt="2021-11-25T11:34:56.171" v="7062" actId="20577"/>
          <ac:spMkLst>
            <pc:docMk/>
            <pc:sldMk cId="3764344361" sldId="256"/>
            <ac:spMk id="2" creationId="{D5B869B6-AE2C-4D37-AE63-850032946DB7}"/>
          </ac:spMkLst>
        </pc:spChg>
        <pc:spChg chg="mod">
          <ac:chgData name="Tsinuel Geleta" userId="d96f76fd-9e40-4467-a338-1ed2d9521645" providerId="ADAL" clId="{058F00AC-87CD-4634-8062-AD63BF3279E3}" dt="2021-11-23T16:30:02.965" v="136" actId="20577"/>
          <ac:spMkLst>
            <pc:docMk/>
            <pc:sldMk cId="3764344361" sldId="256"/>
            <ac:spMk id="3" creationId="{5E8D8FBF-5AF3-4D3B-9F46-8DC615094410}"/>
          </ac:spMkLst>
        </pc:spChg>
        <pc:spChg chg="mod">
          <ac:chgData name="Tsinuel Geleta" userId="d96f76fd-9e40-4467-a338-1ed2d9521645" providerId="ADAL" clId="{058F00AC-87CD-4634-8062-AD63BF3279E3}" dt="2021-11-23T16:30:41.579" v="155" actId="113"/>
          <ac:spMkLst>
            <pc:docMk/>
            <pc:sldMk cId="3764344361" sldId="256"/>
            <ac:spMk id="8" creationId="{B2E31ED3-4329-46AE-B811-C7083204B636}"/>
          </ac:spMkLst>
        </pc:spChg>
        <pc:spChg chg="mod">
          <ac:chgData name="Tsinuel Geleta" userId="d96f76fd-9e40-4467-a338-1ed2d9521645" providerId="ADAL" clId="{058F00AC-87CD-4634-8062-AD63BF3279E3}" dt="2021-11-25T12:19:25.933" v="7417" actId="20577"/>
          <ac:spMkLst>
            <pc:docMk/>
            <pc:sldMk cId="3764344361" sldId="256"/>
            <ac:spMk id="9" creationId="{578E8C93-F03D-4A68-8F50-D6EF3C28C856}"/>
          </ac:spMkLst>
        </pc:s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645403724" sldId="265"/>
        </pc:sldMkLst>
      </pc:sldChg>
      <pc:sldChg chg="modSp mod modTransition">
        <pc:chgData name="Tsinuel Geleta" userId="d96f76fd-9e40-4467-a338-1ed2d9521645" providerId="ADAL" clId="{058F00AC-87CD-4634-8062-AD63BF3279E3}" dt="2021-11-25T12:27:28.534" v="7425" actId="20577"/>
        <pc:sldMkLst>
          <pc:docMk/>
          <pc:sldMk cId="84763300" sldId="371"/>
        </pc:sldMkLst>
        <pc:spChg chg="mod">
          <ac:chgData name="Tsinuel Geleta" userId="d96f76fd-9e40-4467-a338-1ed2d9521645" providerId="ADAL" clId="{058F00AC-87CD-4634-8062-AD63BF3279E3}" dt="2021-11-25T12:27:28.534" v="7425" actId="20577"/>
          <ac:spMkLst>
            <pc:docMk/>
            <pc:sldMk cId="84763300" sldId="371"/>
            <ac:spMk id="3" creationId="{40AE088E-8C5F-4E42-B54A-90EE81E27C33}"/>
          </ac:spMkLst>
        </pc:spChg>
      </pc:sldChg>
      <pc:sldChg chg="addSp delSp modSp new mod modTransition modClrScheme chgLayout">
        <pc:chgData name="Tsinuel Geleta" userId="d96f76fd-9e40-4467-a338-1ed2d9521645" providerId="ADAL" clId="{058F00AC-87CD-4634-8062-AD63BF3279E3}" dt="2021-11-25T00:00:40.309" v="5159"/>
        <pc:sldMkLst>
          <pc:docMk/>
          <pc:sldMk cId="2509550290" sldId="372"/>
        </pc:sldMkLst>
        <pc:spChg chg="del mod ord">
          <ac:chgData name="Tsinuel Geleta" userId="d96f76fd-9e40-4467-a338-1ed2d9521645" providerId="ADAL" clId="{058F00AC-87CD-4634-8062-AD63BF3279E3}" dt="2021-11-23T17:25:46.181" v="310" actId="700"/>
          <ac:spMkLst>
            <pc:docMk/>
            <pc:sldMk cId="2509550290" sldId="372"/>
            <ac:spMk id="2" creationId="{59B8B875-7448-489A-998D-3DCCB16B0EC5}"/>
          </ac:spMkLst>
        </pc:spChg>
        <pc:spChg chg="del mod ord">
          <ac:chgData name="Tsinuel Geleta" userId="d96f76fd-9e40-4467-a338-1ed2d9521645" providerId="ADAL" clId="{058F00AC-87CD-4634-8062-AD63BF3279E3}" dt="2021-11-23T17:25:46.181" v="310" actId="700"/>
          <ac:spMkLst>
            <pc:docMk/>
            <pc:sldMk cId="2509550290" sldId="372"/>
            <ac:spMk id="3" creationId="{6BA844E8-8011-4251-A22F-4A52D7AA09B8}"/>
          </ac:spMkLst>
        </pc:spChg>
        <pc:spChg chg="mod ord">
          <ac:chgData name="Tsinuel Geleta" userId="d96f76fd-9e40-4467-a338-1ed2d9521645" providerId="ADAL" clId="{058F00AC-87CD-4634-8062-AD63BF3279E3}" dt="2021-11-23T17:25:59.984" v="311" actId="700"/>
          <ac:spMkLst>
            <pc:docMk/>
            <pc:sldMk cId="2509550290" sldId="372"/>
            <ac:spMk id="4" creationId="{545AE829-3D6D-4E7C-BED6-C51272DF5487}"/>
          </ac:spMkLst>
        </pc:spChg>
        <pc:spChg chg="add del mod ord">
          <ac:chgData name="Tsinuel Geleta" userId="d96f76fd-9e40-4467-a338-1ed2d9521645" providerId="ADAL" clId="{058F00AC-87CD-4634-8062-AD63BF3279E3}" dt="2021-11-23T17:25:59.984" v="311" actId="700"/>
          <ac:spMkLst>
            <pc:docMk/>
            <pc:sldMk cId="2509550290" sldId="372"/>
            <ac:spMk id="5" creationId="{E5423C62-372E-4570-B773-A33208363CD7}"/>
          </ac:spMkLst>
        </pc:spChg>
        <pc:spChg chg="add del mod ord">
          <ac:chgData name="Tsinuel Geleta" userId="d96f76fd-9e40-4467-a338-1ed2d9521645" providerId="ADAL" clId="{058F00AC-87CD-4634-8062-AD63BF3279E3}" dt="2021-11-23T17:25:59.984" v="311" actId="700"/>
          <ac:spMkLst>
            <pc:docMk/>
            <pc:sldMk cId="2509550290" sldId="372"/>
            <ac:spMk id="6" creationId="{15D73D65-CA6A-493C-ABF7-C2DC162918F5}"/>
          </ac:spMkLst>
        </pc:spChg>
        <pc:spChg chg="add mod ord">
          <ac:chgData name="Tsinuel Geleta" userId="d96f76fd-9e40-4467-a338-1ed2d9521645" providerId="ADAL" clId="{058F00AC-87CD-4634-8062-AD63BF3279E3}" dt="2021-11-23T17:25:59.984" v="311" actId="700"/>
          <ac:spMkLst>
            <pc:docMk/>
            <pc:sldMk cId="2509550290" sldId="372"/>
            <ac:spMk id="7" creationId="{6DA6000D-AEEA-4C65-80B4-EA46247A0932}"/>
          </ac:spMkLst>
        </pc:spChg>
        <pc:spChg chg="add mod ord">
          <ac:chgData name="Tsinuel Geleta" userId="d96f76fd-9e40-4467-a338-1ed2d9521645" providerId="ADAL" clId="{058F00AC-87CD-4634-8062-AD63BF3279E3}" dt="2021-11-23T17:25:59.984" v="311" actId="700"/>
          <ac:spMkLst>
            <pc:docMk/>
            <pc:sldMk cId="2509550290" sldId="372"/>
            <ac:spMk id="8" creationId="{D0FF1148-6E98-47BE-B523-1A9029F54CB4}"/>
          </ac:spMkLst>
        </pc:spChg>
      </pc:sldChg>
      <pc:sldChg chg="addSp delSp modSp new mod modTransition modClrScheme chgLayout">
        <pc:chgData name="Tsinuel Geleta" userId="d96f76fd-9e40-4467-a338-1ed2d9521645" providerId="ADAL" clId="{058F00AC-87CD-4634-8062-AD63BF3279E3}" dt="2021-11-25T00:00:40.309" v="5159"/>
        <pc:sldMkLst>
          <pc:docMk/>
          <pc:sldMk cId="2394259689" sldId="373"/>
        </pc:sldMkLst>
        <pc:spChg chg="del mod ord">
          <ac:chgData name="Tsinuel Geleta" userId="d96f76fd-9e40-4467-a338-1ed2d9521645" providerId="ADAL" clId="{058F00AC-87CD-4634-8062-AD63BF3279E3}" dt="2021-11-23T17:26:29.009" v="313" actId="700"/>
          <ac:spMkLst>
            <pc:docMk/>
            <pc:sldMk cId="2394259689" sldId="373"/>
            <ac:spMk id="2" creationId="{5E152A7A-87E3-4D37-86A7-23076E6B8359}"/>
          </ac:spMkLst>
        </pc:spChg>
        <pc:spChg chg="add del mod">
          <ac:chgData name="Tsinuel Geleta" userId="d96f76fd-9e40-4467-a338-1ed2d9521645" providerId="ADAL" clId="{058F00AC-87CD-4634-8062-AD63BF3279E3}" dt="2021-11-23T22:25:37.246" v="367" actId="478"/>
          <ac:spMkLst>
            <pc:docMk/>
            <pc:sldMk cId="2394259689" sldId="373"/>
            <ac:spMk id="2" creationId="{E3CA5FB6-0FCF-4FE3-A112-1858E1CE84C2}"/>
          </ac:spMkLst>
        </pc:spChg>
        <pc:spChg chg="del mod ord">
          <ac:chgData name="Tsinuel Geleta" userId="d96f76fd-9e40-4467-a338-1ed2d9521645" providerId="ADAL" clId="{058F00AC-87CD-4634-8062-AD63BF3279E3}" dt="2021-11-23T17:26:29.009" v="313" actId="700"/>
          <ac:spMkLst>
            <pc:docMk/>
            <pc:sldMk cId="2394259689" sldId="373"/>
            <ac:spMk id="3" creationId="{4532A34C-9C8F-4670-BBE7-7851B6DE3F6C}"/>
          </ac:spMkLst>
        </pc:spChg>
        <pc:spChg chg="add mod ord">
          <ac:chgData name="Tsinuel Geleta" userId="d96f76fd-9e40-4467-a338-1ed2d9521645" providerId="ADAL" clId="{058F00AC-87CD-4634-8062-AD63BF3279E3}" dt="2021-11-23T17:26:29.009" v="313" actId="700"/>
          <ac:spMkLst>
            <pc:docMk/>
            <pc:sldMk cId="2394259689" sldId="373"/>
            <ac:spMk id="4" creationId="{4A0AF742-E552-4911-8FFB-C2A07BD315CD}"/>
          </ac:spMkLst>
        </pc:spChg>
        <pc:spChg chg="add mod ord">
          <ac:chgData name="Tsinuel Geleta" userId="d96f76fd-9e40-4467-a338-1ed2d9521645" providerId="ADAL" clId="{058F00AC-87CD-4634-8062-AD63BF3279E3}" dt="2021-11-23T17:26:29.009" v="313" actId="700"/>
          <ac:spMkLst>
            <pc:docMk/>
            <pc:sldMk cId="2394259689" sldId="373"/>
            <ac:spMk id="5" creationId="{BDA29E81-A2A6-48C2-B42A-B9589FE1C330}"/>
          </ac:spMkLst>
        </pc:s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075986611" sldId="373"/>
        </pc:sldMkLst>
      </pc:sldChg>
      <pc:sldChg chg="del">
        <pc:chgData name="Tsinuel Geleta" userId="d96f76fd-9e40-4467-a338-1ed2d9521645" providerId="ADAL" clId="{058F00AC-87CD-4634-8062-AD63BF3279E3}" dt="2021-11-23T16:22:06.490" v="3" actId="47"/>
        <pc:sldMkLst>
          <pc:docMk/>
          <pc:sldMk cId="867411619" sldId="374"/>
        </pc:sldMkLst>
      </pc:sldChg>
      <pc:sldChg chg="addSp delSp modSp new mod modTransition modClrScheme chgLayout">
        <pc:chgData name="Tsinuel Geleta" userId="d96f76fd-9e40-4467-a338-1ed2d9521645" providerId="ADAL" clId="{058F00AC-87CD-4634-8062-AD63BF3279E3}" dt="2021-11-25T00:00:40.309" v="5159"/>
        <pc:sldMkLst>
          <pc:docMk/>
          <pc:sldMk cId="1371439278" sldId="374"/>
        </pc:sldMkLst>
        <pc:spChg chg="del mod ord">
          <ac:chgData name="Tsinuel Geleta" userId="d96f76fd-9e40-4467-a338-1ed2d9521645" providerId="ADAL" clId="{058F00AC-87CD-4634-8062-AD63BF3279E3}" dt="2021-11-23T17:26:37.168" v="315" actId="700"/>
          <ac:spMkLst>
            <pc:docMk/>
            <pc:sldMk cId="1371439278" sldId="374"/>
            <ac:spMk id="2" creationId="{2E1EB5C3-CCF2-4E37-BC97-0AD153E9C299}"/>
          </ac:spMkLst>
        </pc:spChg>
        <pc:spChg chg="del mod ord">
          <ac:chgData name="Tsinuel Geleta" userId="d96f76fd-9e40-4467-a338-1ed2d9521645" providerId="ADAL" clId="{058F00AC-87CD-4634-8062-AD63BF3279E3}" dt="2021-11-23T17:26:37.168" v="315" actId="700"/>
          <ac:spMkLst>
            <pc:docMk/>
            <pc:sldMk cId="1371439278" sldId="374"/>
            <ac:spMk id="3" creationId="{7BEF527D-A5D5-4DF1-8612-C29B8CEC2002}"/>
          </ac:spMkLst>
        </pc:spChg>
        <pc:spChg chg="mod ord">
          <ac:chgData name="Tsinuel Geleta" userId="d96f76fd-9e40-4467-a338-1ed2d9521645" providerId="ADAL" clId="{058F00AC-87CD-4634-8062-AD63BF3279E3}" dt="2021-11-23T17:26:37.168" v="315" actId="700"/>
          <ac:spMkLst>
            <pc:docMk/>
            <pc:sldMk cId="1371439278" sldId="374"/>
            <ac:spMk id="4" creationId="{6D474155-45E0-4274-986F-AA8BCF03AECA}"/>
          </ac:spMkLst>
        </pc:spChg>
        <pc:spChg chg="add mod ord">
          <ac:chgData name="Tsinuel Geleta" userId="d96f76fd-9e40-4467-a338-1ed2d9521645" providerId="ADAL" clId="{058F00AC-87CD-4634-8062-AD63BF3279E3}" dt="2021-11-23T17:26:37.168" v="315" actId="700"/>
          <ac:spMkLst>
            <pc:docMk/>
            <pc:sldMk cId="1371439278" sldId="374"/>
            <ac:spMk id="5" creationId="{F1620A54-33A4-4C8C-A49B-3FB2D3B63335}"/>
          </ac:spMkLst>
        </pc:spChg>
        <pc:spChg chg="add mod ord">
          <ac:chgData name="Tsinuel Geleta" userId="d96f76fd-9e40-4467-a338-1ed2d9521645" providerId="ADAL" clId="{058F00AC-87CD-4634-8062-AD63BF3279E3}" dt="2021-11-23T17:26:37.168" v="315" actId="700"/>
          <ac:spMkLst>
            <pc:docMk/>
            <pc:sldMk cId="1371439278" sldId="374"/>
            <ac:spMk id="6" creationId="{213110DB-BF83-4609-99D5-E2CA6938DE36}"/>
          </ac:spMkLst>
        </pc:s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451002563" sldId="375"/>
        </pc:sldMkLst>
      </pc:sldChg>
      <pc:sldChg chg="addSp delSp modSp mod modTransition delAnim modAnim chgLayout">
        <pc:chgData name="Tsinuel Geleta" userId="d96f76fd-9e40-4467-a338-1ed2d9521645" providerId="ADAL" clId="{058F00AC-87CD-4634-8062-AD63BF3279E3}" dt="2021-11-25T00:00:40.309" v="5159"/>
        <pc:sldMkLst>
          <pc:docMk/>
          <pc:sldMk cId="2886249855" sldId="375"/>
        </pc:sldMkLst>
        <pc:spChg chg="mod ord">
          <ac:chgData name="Tsinuel Geleta" userId="d96f76fd-9e40-4467-a338-1ed2d9521645" providerId="ADAL" clId="{058F00AC-87CD-4634-8062-AD63BF3279E3}" dt="2021-11-23T22:29:53.433" v="569" actId="700"/>
          <ac:spMkLst>
            <pc:docMk/>
            <pc:sldMk cId="2886249855" sldId="375"/>
            <ac:spMk id="2" creationId="{9BEFD524-61BA-4C22-8458-5A40724BFA37}"/>
          </ac:spMkLst>
        </pc:spChg>
        <pc:spChg chg="mod ord">
          <ac:chgData name="Tsinuel Geleta" userId="d96f76fd-9e40-4467-a338-1ed2d9521645" providerId="ADAL" clId="{058F00AC-87CD-4634-8062-AD63BF3279E3}" dt="2021-11-23T22:29:53.433" v="569" actId="700"/>
          <ac:spMkLst>
            <pc:docMk/>
            <pc:sldMk cId="2886249855" sldId="375"/>
            <ac:spMk id="4" creationId="{D68F472F-B951-4FB2-9948-F0362948116B}"/>
          </ac:spMkLst>
        </pc:spChg>
        <pc:spChg chg="add mod ord">
          <ac:chgData name="Tsinuel Geleta" userId="d96f76fd-9e40-4467-a338-1ed2d9521645" providerId="ADAL" clId="{058F00AC-87CD-4634-8062-AD63BF3279E3}" dt="2021-11-23T22:57:15.033" v="717" actId="20577"/>
          <ac:spMkLst>
            <pc:docMk/>
            <pc:sldMk cId="2886249855" sldId="375"/>
            <ac:spMk id="6" creationId="{5A4FBB00-ECD3-4F49-9B86-7ECAAB4F5F47}"/>
          </ac:spMkLst>
        </pc:spChg>
        <pc:spChg chg="add del">
          <ac:chgData name="Tsinuel Geleta" userId="d96f76fd-9e40-4467-a338-1ed2d9521645" providerId="ADAL" clId="{058F00AC-87CD-4634-8062-AD63BF3279E3}" dt="2021-11-23T22:25:47.283" v="369" actId="478"/>
          <ac:spMkLst>
            <pc:docMk/>
            <pc:sldMk cId="2886249855" sldId="375"/>
            <ac:spMk id="15" creationId="{A9E94420-297B-4CF6-947A-942A562BA57C}"/>
          </ac:spMkLst>
        </pc:spChg>
        <pc:spChg chg="add del mod">
          <ac:chgData name="Tsinuel Geleta" userId="d96f76fd-9e40-4467-a338-1ed2d9521645" providerId="ADAL" clId="{058F00AC-87CD-4634-8062-AD63BF3279E3}" dt="2021-11-23T22:30:19.138" v="583" actId="478"/>
          <ac:spMkLst>
            <pc:docMk/>
            <pc:sldMk cId="2886249855" sldId="375"/>
            <ac:spMk id="16" creationId="{0B6EC1A0-E2A5-439F-98A9-8CEDE13E48A6}"/>
          </ac:spMkLst>
        </pc:spChg>
        <pc:grpChg chg="mod">
          <ac:chgData name="Tsinuel Geleta" userId="d96f76fd-9e40-4467-a338-1ed2d9521645" providerId="ADAL" clId="{058F00AC-87CD-4634-8062-AD63BF3279E3}" dt="2021-11-23T22:57:21.880" v="736" actId="1036"/>
          <ac:grpSpMkLst>
            <pc:docMk/>
            <pc:sldMk cId="2886249855" sldId="375"/>
            <ac:grpSpMk id="14" creationId="{63CD0544-47C2-4233-B43F-AC537FE99C70}"/>
          </ac:grpSpMkLst>
        </pc:grpChg>
        <pc:grpChg chg="mod">
          <ac:chgData name="Tsinuel Geleta" userId="d96f76fd-9e40-4467-a338-1ed2d9521645" providerId="ADAL" clId="{058F00AC-87CD-4634-8062-AD63BF3279E3}" dt="2021-11-23T22:57:21.880" v="736" actId="1036"/>
          <ac:grpSpMkLst>
            <pc:docMk/>
            <pc:sldMk cId="2886249855" sldId="375"/>
            <ac:grpSpMk id="18" creationId="{840973F0-F2E0-43D0-9D17-FACA70A992D5}"/>
          </ac:grpSpMkLst>
        </pc:gr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694699330" sldId="376"/>
        </pc:sldMkLst>
      </pc:sldChg>
      <pc:sldChg chg="modSp mod modTransition modAnim">
        <pc:chgData name="Tsinuel Geleta" userId="d96f76fd-9e40-4467-a338-1ed2d9521645" providerId="ADAL" clId="{058F00AC-87CD-4634-8062-AD63BF3279E3}" dt="2021-11-25T00:00:40.309" v="5159"/>
        <pc:sldMkLst>
          <pc:docMk/>
          <pc:sldMk cId="3939640029" sldId="376"/>
        </pc:sldMkLst>
        <pc:spChg chg="mod">
          <ac:chgData name="Tsinuel Geleta" userId="d96f76fd-9e40-4467-a338-1ed2d9521645" providerId="ADAL" clId="{058F00AC-87CD-4634-8062-AD63BF3279E3}" dt="2021-11-24T16:11:16.778" v="2388" actId="20577"/>
          <ac:spMkLst>
            <pc:docMk/>
            <pc:sldMk cId="3939640029" sldId="376"/>
            <ac:spMk id="3" creationId="{7A6EA349-52E5-4687-9819-B11CB205C448}"/>
          </ac:spMkLst>
        </pc:s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783513679" sldId="377"/>
        </pc:sldMkLst>
      </pc:sldChg>
      <pc:sldChg chg="addSp delSp modSp mod ord modTransition addAnim delAnim modAnim chgLayout">
        <pc:chgData name="Tsinuel Geleta" userId="d96f76fd-9e40-4467-a338-1ed2d9521645" providerId="ADAL" clId="{058F00AC-87CD-4634-8062-AD63BF3279E3}" dt="2021-11-25T12:19:06.546" v="7416"/>
        <pc:sldMkLst>
          <pc:docMk/>
          <pc:sldMk cId="2386961696" sldId="377"/>
        </pc:sldMkLst>
        <pc:spChg chg="mod ord">
          <ac:chgData name="Tsinuel Geleta" userId="d96f76fd-9e40-4467-a338-1ed2d9521645" providerId="ADAL" clId="{058F00AC-87CD-4634-8062-AD63BF3279E3}" dt="2021-11-24T00:32:40.958" v="1575" actId="700"/>
          <ac:spMkLst>
            <pc:docMk/>
            <pc:sldMk cId="2386961696" sldId="377"/>
            <ac:spMk id="2" creationId="{32D38007-219E-432F-95C4-248B364BCF41}"/>
          </ac:spMkLst>
        </pc:spChg>
        <pc:spChg chg="del">
          <ac:chgData name="Tsinuel Geleta" userId="d96f76fd-9e40-4467-a338-1ed2d9521645" providerId="ADAL" clId="{058F00AC-87CD-4634-8062-AD63BF3279E3}" dt="2021-11-23T22:57:31.974" v="737" actId="478"/>
          <ac:spMkLst>
            <pc:docMk/>
            <pc:sldMk cId="2386961696" sldId="377"/>
            <ac:spMk id="3" creationId="{B0899F7C-1B33-4FC9-B43B-88EAA8781290}"/>
          </ac:spMkLst>
        </pc:spChg>
        <pc:spChg chg="mod ord">
          <ac:chgData name="Tsinuel Geleta" userId="d96f76fd-9e40-4467-a338-1ed2d9521645" providerId="ADAL" clId="{058F00AC-87CD-4634-8062-AD63BF3279E3}" dt="2021-11-24T00:32:40.958" v="1575" actId="700"/>
          <ac:spMkLst>
            <pc:docMk/>
            <pc:sldMk cId="2386961696" sldId="377"/>
            <ac:spMk id="4" creationId="{EE46B9FC-1B60-4605-8405-A5D6C2707AB9}"/>
          </ac:spMkLst>
        </pc:spChg>
        <pc:spChg chg="mod">
          <ac:chgData name="Tsinuel Geleta" userId="d96f76fd-9e40-4467-a338-1ed2d9521645" providerId="ADAL" clId="{058F00AC-87CD-4634-8062-AD63BF3279E3}" dt="2021-11-24T17:02:58.923" v="2933" actId="165"/>
          <ac:spMkLst>
            <pc:docMk/>
            <pc:sldMk cId="2386961696" sldId="377"/>
            <ac:spMk id="8" creationId="{6DC7EA15-7950-4CA9-83A4-133CC14E1406}"/>
          </ac:spMkLst>
        </pc:spChg>
        <pc:spChg chg="del mod">
          <ac:chgData name="Tsinuel Geleta" userId="d96f76fd-9e40-4467-a338-1ed2d9521645" providerId="ADAL" clId="{058F00AC-87CD-4634-8062-AD63BF3279E3}" dt="2021-11-23T23:11:42.023" v="760" actId="21"/>
          <ac:spMkLst>
            <pc:docMk/>
            <pc:sldMk cId="2386961696" sldId="377"/>
            <ac:spMk id="9" creationId="{2E6AB640-1102-4A02-ADDD-B294FE3A4FB0}"/>
          </ac:spMkLst>
        </pc:spChg>
        <pc:spChg chg="mod">
          <ac:chgData name="Tsinuel Geleta" userId="d96f76fd-9e40-4467-a338-1ed2d9521645" providerId="ADAL" clId="{058F00AC-87CD-4634-8062-AD63BF3279E3}" dt="2021-11-23T23:12:00.393" v="767" actId="1076"/>
          <ac:spMkLst>
            <pc:docMk/>
            <pc:sldMk cId="2386961696" sldId="377"/>
            <ac:spMk id="13" creationId="{B4C02060-764A-4EF3-884C-76EDCF9891BC}"/>
          </ac:spMkLst>
        </pc:spChg>
        <pc:spChg chg="del mod">
          <ac:chgData name="Tsinuel Geleta" userId="d96f76fd-9e40-4467-a338-1ed2d9521645" providerId="ADAL" clId="{058F00AC-87CD-4634-8062-AD63BF3279E3}" dt="2021-11-23T23:11:16.288" v="757" actId="478"/>
          <ac:spMkLst>
            <pc:docMk/>
            <pc:sldMk cId="2386961696" sldId="377"/>
            <ac:spMk id="14" creationId="{5271BA1D-200B-46B7-AF0C-B501950B3B12}"/>
          </ac:spMkLst>
        </pc:spChg>
        <pc:spChg chg="add del mod">
          <ac:chgData name="Tsinuel Geleta" userId="d96f76fd-9e40-4467-a338-1ed2d9521645" providerId="ADAL" clId="{058F00AC-87CD-4634-8062-AD63BF3279E3}" dt="2021-11-24T17:04:10.618" v="2954" actId="478"/>
          <ac:spMkLst>
            <pc:docMk/>
            <pc:sldMk cId="2386961696" sldId="377"/>
            <ac:spMk id="15" creationId="{CC1BA0B0-BBD8-4162-8019-5923362C2F7F}"/>
          </ac:spMkLst>
        </pc:spChg>
        <pc:spChg chg="add del mod">
          <ac:chgData name="Tsinuel Geleta" userId="d96f76fd-9e40-4467-a338-1ed2d9521645" providerId="ADAL" clId="{058F00AC-87CD-4634-8062-AD63BF3279E3}" dt="2021-11-23T23:44:11.498" v="871" actId="478"/>
          <ac:spMkLst>
            <pc:docMk/>
            <pc:sldMk cId="2386961696" sldId="377"/>
            <ac:spMk id="17" creationId="{8AF99EDC-9B26-408F-A0F1-BAE0679DD734}"/>
          </ac:spMkLst>
        </pc:spChg>
        <pc:spChg chg="add del mod">
          <ac:chgData name="Tsinuel Geleta" userId="d96f76fd-9e40-4467-a338-1ed2d9521645" providerId="ADAL" clId="{058F00AC-87CD-4634-8062-AD63BF3279E3}" dt="2021-11-24T17:03:53.201" v="2950" actId="478"/>
          <ac:spMkLst>
            <pc:docMk/>
            <pc:sldMk cId="2386961696" sldId="377"/>
            <ac:spMk id="20" creationId="{5EEBDDD2-C148-4D95-94C8-40EE7B17B4D4}"/>
          </ac:spMkLst>
        </pc:spChg>
        <pc:spChg chg="add del mod">
          <ac:chgData name="Tsinuel Geleta" userId="d96f76fd-9e40-4467-a338-1ed2d9521645" providerId="ADAL" clId="{058F00AC-87CD-4634-8062-AD63BF3279E3}" dt="2021-11-24T17:02:45.948" v="2930" actId="478"/>
          <ac:spMkLst>
            <pc:docMk/>
            <pc:sldMk cId="2386961696" sldId="377"/>
            <ac:spMk id="21" creationId="{7DC91C29-C698-43D6-BF07-37300600B814}"/>
          </ac:spMkLst>
        </pc:spChg>
        <pc:spChg chg="add mod">
          <ac:chgData name="Tsinuel Geleta" userId="d96f76fd-9e40-4467-a338-1ed2d9521645" providerId="ADAL" clId="{058F00AC-87CD-4634-8062-AD63BF3279E3}" dt="2021-11-24T17:03:02.964" v="2934" actId="165"/>
          <ac:spMkLst>
            <pc:docMk/>
            <pc:sldMk cId="2386961696" sldId="377"/>
            <ac:spMk id="24" creationId="{65E8A0C0-2D40-4CB5-9916-31926B3B29BF}"/>
          </ac:spMkLst>
        </pc:spChg>
        <pc:spChg chg="add mod">
          <ac:chgData name="Tsinuel Geleta" userId="d96f76fd-9e40-4467-a338-1ed2d9521645" providerId="ADAL" clId="{058F00AC-87CD-4634-8062-AD63BF3279E3}" dt="2021-11-24T17:03:02.964" v="2934" actId="165"/>
          <ac:spMkLst>
            <pc:docMk/>
            <pc:sldMk cId="2386961696" sldId="377"/>
            <ac:spMk id="26" creationId="{9BB6A5E0-9609-4F8C-A3E1-C32D87F0D681}"/>
          </ac:spMkLst>
        </pc:spChg>
        <pc:spChg chg="add mod">
          <ac:chgData name="Tsinuel Geleta" userId="d96f76fd-9e40-4467-a338-1ed2d9521645" providerId="ADAL" clId="{058F00AC-87CD-4634-8062-AD63BF3279E3}" dt="2021-11-24T17:02:58.923" v="2933" actId="165"/>
          <ac:spMkLst>
            <pc:docMk/>
            <pc:sldMk cId="2386961696" sldId="377"/>
            <ac:spMk id="28" creationId="{03CFA254-0516-4FD5-AC1F-5E9387A4C5A4}"/>
          </ac:spMkLst>
        </pc:spChg>
        <pc:spChg chg="add mod">
          <ac:chgData name="Tsinuel Geleta" userId="d96f76fd-9e40-4467-a338-1ed2d9521645" providerId="ADAL" clId="{058F00AC-87CD-4634-8062-AD63BF3279E3}" dt="2021-11-24T17:02:19.368" v="2903" actId="165"/>
          <ac:spMkLst>
            <pc:docMk/>
            <pc:sldMk cId="2386961696" sldId="377"/>
            <ac:spMk id="29" creationId="{3EB7D099-B891-4995-8C2D-4E930957F38B}"/>
          </ac:spMkLst>
        </pc:spChg>
        <pc:spChg chg="add del mod">
          <ac:chgData name="Tsinuel Geleta" userId="d96f76fd-9e40-4467-a338-1ed2d9521645" providerId="ADAL" clId="{058F00AC-87CD-4634-8062-AD63BF3279E3}" dt="2021-11-24T17:03:34.077" v="2946" actId="478"/>
          <ac:spMkLst>
            <pc:docMk/>
            <pc:sldMk cId="2386961696" sldId="377"/>
            <ac:spMk id="30" creationId="{73490469-348C-47F9-9FB9-8D02F83FC8B5}"/>
          </ac:spMkLst>
        </pc:spChg>
        <pc:spChg chg="add mod">
          <ac:chgData name="Tsinuel Geleta" userId="d96f76fd-9e40-4467-a338-1ed2d9521645" providerId="ADAL" clId="{058F00AC-87CD-4634-8062-AD63BF3279E3}" dt="2021-11-24T17:02:19.368" v="2903" actId="165"/>
          <ac:spMkLst>
            <pc:docMk/>
            <pc:sldMk cId="2386961696" sldId="377"/>
            <ac:spMk id="33" creationId="{E10209D7-0733-4922-8F5C-28F8F5A67CF2}"/>
          </ac:spMkLst>
        </pc:spChg>
        <pc:spChg chg="add mod">
          <ac:chgData name="Tsinuel Geleta" userId="d96f76fd-9e40-4467-a338-1ed2d9521645" providerId="ADAL" clId="{058F00AC-87CD-4634-8062-AD63BF3279E3}" dt="2021-11-24T17:03:02.964" v="2934" actId="165"/>
          <ac:spMkLst>
            <pc:docMk/>
            <pc:sldMk cId="2386961696" sldId="377"/>
            <ac:spMk id="34" creationId="{62166E3D-455E-46A3-8D49-279B4CB30892}"/>
          </ac:spMkLst>
        </pc:spChg>
        <pc:spChg chg="add mod">
          <ac:chgData name="Tsinuel Geleta" userId="d96f76fd-9e40-4467-a338-1ed2d9521645" providerId="ADAL" clId="{058F00AC-87CD-4634-8062-AD63BF3279E3}" dt="2021-11-24T17:03:02.964" v="2934" actId="165"/>
          <ac:spMkLst>
            <pc:docMk/>
            <pc:sldMk cId="2386961696" sldId="377"/>
            <ac:spMk id="35" creationId="{7D41C277-DF4A-442A-B697-E11C92C38011}"/>
          </ac:spMkLst>
        </pc:spChg>
        <pc:spChg chg="add del mod">
          <ac:chgData name="Tsinuel Geleta" userId="d96f76fd-9e40-4467-a338-1ed2d9521645" providerId="ADAL" clId="{058F00AC-87CD-4634-8062-AD63BF3279E3}" dt="2021-11-25T12:17:40.292" v="7406"/>
          <ac:spMkLst>
            <pc:docMk/>
            <pc:sldMk cId="2386961696" sldId="377"/>
            <ac:spMk id="40" creationId="{F3CB8922-AE9C-4716-B8EF-2CB2BFA4A526}"/>
          </ac:spMkLst>
        </pc:spChg>
        <pc:spChg chg="add mod ord topLvl">
          <ac:chgData name="Tsinuel Geleta" userId="d96f76fd-9e40-4467-a338-1ed2d9521645" providerId="ADAL" clId="{058F00AC-87CD-4634-8062-AD63BF3279E3}" dt="2021-11-24T17:04:19.323" v="2955" actId="164"/>
          <ac:spMkLst>
            <pc:docMk/>
            <pc:sldMk cId="2386961696" sldId="377"/>
            <ac:spMk id="59" creationId="{A89153FB-B895-49BE-BD1E-10EDC0C8F88C}"/>
          </ac:spMkLst>
        </pc:spChg>
        <pc:spChg chg="add mod ord topLvl">
          <ac:chgData name="Tsinuel Geleta" userId="d96f76fd-9e40-4467-a338-1ed2d9521645" providerId="ADAL" clId="{058F00AC-87CD-4634-8062-AD63BF3279E3}" dt="2021-11-24T17:04:29.797" v="2957" actId="164"/>
          <ac:spMkLst>
            <pc:docMk/>
            <pc:sldMk cId="2386961696" sldId="377"/>
            <ac:spMk id="60" creationId="{C0D38710-22AE-4CAD-AA0A-E7EF2C911682}"/>
          </ac:spMkLst>
        </pc:spChg>
        <pc:spChg chg="add mod topLvl">
          <ac:chgData name="Tsinuel Geleta" userId="d96f76fd-9e40-4467-a338-1ed2d9521645" providerId="ADAL" clId="{058F00AC-87CD-4634-8062-AD63BF3279E3}" dt="2021-11-24T17:04:24.644" v="2956" actId="164"/>
          <ac:spMkLst>
            <pc:docMk/>
            <pc:sldMk cId="2386961696" sldId="377"/>
            <ac:spMk id="61" creationId="{120F2B22-C397-4468-B9AF-6BB395A0758E}"/>
          </ac:spMkLst>
        </pc:spChg>
        <pc:spChg chg="add mod topLvl">
          <ac:chgData name="Tsinuel Geleta" userId="d96f76fd-9e40-4467-a338-1ed2d9521645" providerId="ADAL" clId="{058F00AC-87CD-4634-8062-AD63BF3279E3}" dt="2021-11-24T17:04:34.927" v="2958" actId="164"/>
          <ac:spMkLst>
            <pc:docMk/>
            <pc:sldMk cId="2386961696" sldId="377"/>
            <ac:spMk id="62" creationId="{8CB5D232-8D19-45F5-8F6F-213FA1BB3FC4}"/>
          </ac:spMkLst>
        </pc:spChg>
        <pc:spChg chg="add mod ord">
          <ac:chgData name="Tsinuel Geleta" userId="d96f76fd-9e40-4467-a338-1ed2d9521645" providerId="ADAL" clId="{058F00AC-87CD-4634-8062-AD63BF3279E3}" dt="2021-11-24T17:03:11.462" v="2938" actId="108"/>
          <ac:spMkLst>
            <pc:docMk/>
            <pc:sldMk cId="2386961696" sldId="377"/>
            <ac:spMk id="68" creationId="{7492162E-B9BF-41E6-BF31-D26E6F123304}"/>
          </ac:spMkLst>
        </pc:spChg>
        <pc:grpChg chg="add mod">
          <ac:chgData name="Tsinuel Geleta" userId="d96f76fd-9e40-4467-a338-1ed2d9521645" providerId="ADAL" clId="{058F00AC-87CD-4634-8062-AD63BF3279E3}" dt="2021-11-24T17:02:58.923" v="2933" actId="165"/>
          <ac:grpSpMkLst>
            <pc:docMk/>
            <pc:sldMk cId="2386961696" sldId="377"/>
            <ac:grpSpMk id="5" creationId="{7CDB187A-0390-403B-9A56-F5D33EB8095B}"/>
          </ac:grpSpMkLst>
        </pc:grpChg>
        <pc:grpChg chg="add mod">
          <ac:chgData name="Tsinuel Geleta" userId="d96f76fd-9e40-4467-a338-1ed2d9521645" providerId="ADAL" clId="{058F00AC-87CD-4634-8062-AD63BF3279E3}" dt="2021-11-25T12:18:36.713" v="7414" actId="164"/>
          <ac:grpSpMkLst>
            <pc:docMk/>
            <pc:sldMk cId="2386961696" sldId="377"/>
            <ac:grpSpMk id="6" creationId="{D4A9D2E3-C3FC-4445-8E35-1B9C2EE439A9}"/>
          </ac:grpSpMkLst>
        </pc:grpChg>
        <pc:grpChg chg="del mod">
          <ac:chgData name="Tsinuel Geleta" userId="d96f76fd-9e40-4467-a338-1ed2d9521645" providerId="ADAL" clId="{058F00AC-87CD-4634-8062-AD63BF3279E3}" dt="2021-11-23T23:11:42.023" v="760" actId="21"/>
          <ac:grpSpMkLst>
            <pc:docMk/>
            <pc:sldMk cId="2386961696" sldId="377"/>
            <ac:grpSpMk id="6" creationId="{DD674A02-4782-47AF-9A00-9ACACEB0837F}"/>
          </ac:grpSpMkLst>
        </pc:grpChg>
        <pc:grpChg chg="add del mod">
          <ac:chgData name="Tsinuel Geleta" userId="d96f76fd-9e40-4467-a338-1ed2d9521645" providerId="ADAL" clId="{058F00AC-87CD-4634-8062-AD63BF3279E3}" dt="2021-11-23T23:28:22.283" v="772" actId="478"/>
          <ac:grpSpMkLst>
            <pc:docMk/>
            <pc:sldMk cId="2386961696" sldId="377"/>
            <ac:grpSpMk id="10" creationId="{6545A18B-B52A-4A2F-B55E-DF2B7DD8A081}"/>
          </ac:grpSpMkLst>
        </pc:grpChg>
        <pc:grpChg chg="del mod">
          <ac:chgData name="Tsinuel Geleta" userId="d96f76fd-9e40-4467-a338-1ed2d9521645" providerId="ADAL" clId="{058F00AC-87CD-4634-8062-AD63BF3279E3}" dt="2021-11-23T23:11:16.288" v="757" actId="478"/>
          <ac:grpSpMkLst>
            <pc:docMk/>
            <pc:sldMk cId="2386961696" sldId="377"/>
            <ac:grpSpMk id="12" creationId="{712E0F50-754C-4A5D-A69B-5701089E55E8}"/>
          </ac:grpSpMkLst>
        </pc:grpChg>
        <pc:grpChg chg="add mod">
          <ac:chgData name="Tsinuel Geleta" userId="d96f76fd-9e40-4467-a338-1ed2d9521645" providerId="ADAL" clId="{058F00AC-87CD-4634-8062-AD63BF3279E3}" dt="2021-11-24T17:03:02.964" v="2934" actId="165"/>
          <ac:grpSpMkLst>
            <pc:docMk/>
            <pc:sldMk cId="2386961696" sldId="377"/>
            <ac:grpSpMk id="25" creationId="{FF7B4160-50B2-45EA-8684-0B933A424541}"/>
          </ac:grpSpMkLst>
        </pc:grpChg>
        <pc:grpChg chg="add mod topLvl">
          <ac:chgData name="Tsinuel Geleta" userId="d96f76fd-9e40-4467-a338-1ed2d9521645" providerId="ADAL" clId="{058F00AC-87CD-4634-8062-AD63BF3279E3}" dt="2021-11-24T17:04:29.797" v="2957" actId="164"/>
          <ac:grpSpMkLst>
            <pc:docMk/>
            <pc:sldMk cId="2386961696" sldId="377"/>
            <ac:grpSpMk id="36" creationId="{A2E34A9C-CD6F-46EB-8625-083CD22FFCA2}"/>
          </ac:grpSpMkLst>
        </pc:grpChg>
        <pc:grpChg chg="add mod topLvl">
          <ac:chgData name="Tsinuel Geleta" userId="d96f76fd-9e40-4467-a338-1ed2d9521645" providerId="ADAL" clId="{058F00AC-87CD-4634-8062-AD63BF3279E3}" dt="2021-11-24T17:04:19.323" v="2955" actId="164"/>
          <ac:grpSpMkLst>
            <pc:docMk/>
            <pc:sldMk cId="2386961696" sldId="377"/>
            <ac:grpSpMk id="37" creationId="{94F2464B-A20F-4F76-A48D-FFC8048BBA2B}"/>
          </ac:grpSpMkLst>
        </pc:grpChg>
        <pc:grpChg chg="add mod topLvl">
          <ac:chgData name="Tsinuel Geleta" userId="d96f76fd-9e40-4467-a338-1ed2d9521645" providerId="ADAL" clId="{058F00AC-87CD-4634-8062-AD63BF3279E3}" dt="2021-11-24T17:04:34.927" v="2958" actId="164"/>
          <ac:grpSpMkLst>
            <pc:docMk/>
            <pc:sldMk cId="2386961696" sldId="377"/>
            <ac:grpSpMk id="38" creationId="{5BC7E16D-B421-49AA-85CF-D9F686B892D9}"/>
          </ac:grpSpMkLst>
        </pc:grpChg>
        <pc:grpChg chg="add mod topLvl">
          <ac:chgData name="Tsinuel Geleta" userId="d96f76fd-9e40-4467-a338-1ed2d9521645" providerId="ADAL" clId="{058F00AC-87CD-4634-8062-AD63BF3279E3}" dt="2021-11-24T17:04:24.644" v="2956" actId="164"/>
          <ac:grpSpMkLst>
            <pc:docMk/>
            <pc:sldMk cId="2386961696" sldId="377"/>
            <ac:grpSpMk id="39" creationId="{192F5F49-577E-4C56-BC47-7B05122A9F31}"/>
          </ac:grpSpMkLst>
        </pc:grpChg>
        <pc:grpChg chg="add del mod">
          <ac:chgData name="Tsinuel Geleta" userId="d96f76fd-9e40-4467-a338-1ed2d9521645" providerId="ADAL" clId="{058F00AC-87CD-4634-8062-AD63BF3279E3}" dt="2021-11-24T17:03:02.964" v="2934" actId="165"/>
          <ac:grpSpMkLst>
            <pc:docMk/>
            <pc:sldMk cId="2386961696" sldId="377"/>
            <ac:grpSpMk id="63" creationId="{07C87094-04CB-42E0-BB3D-D9BC9561E8E4}"/>
          </ac:grpSpMkLst>
        </pc:grpChg>
        <pc:grpChg chg="add del mod">
          <ac:chgData name="Tsinuel Geleta" userId="d96f76fd-9e40-4467-a338-1ed2d9521645" providerId="ADAL" clId="{058F00AC-87CD-4634-8062-AD63BF3279E3}" dt="2021-11-24T17:02:19.368" v="2903" actId="165"/>
          <ac:grpSpMkLst>
            <pc:docMk/>
            <pc:sldMk cId="2386961696" sldId="377"/>
            <ac:grpSpMk id="64" creationId="{B8551A5F-7917-45EC-BF25-B1CF89C1D064}"/>
          </ac:grpSpMkLst>
        </pc:grpChg>
        <pc:grpChg chg="add del mod">
          <ac:chgData name="Tsinuel Geleta" userId="d96f76fd-9e40-4467-a338-1ed2d9521645" providerId="ADAL" clId="{058F00AC-87CD-4634-8062-AD63BF3279E3}" dt="2021-11-24T17:03:02.964" v="2934" actId="165"/>
          <ac:grpSpMkLst>
            <pc:docMk/>
            <pc:sldMk cId="2386961696" sldId="377"/>
            <ac:grpSpMk id="65" creationId="{60E7FA37-5C76-4589-8C19-CBF88CFD84DF}"/>
          </ac:grpSpMkLst>
        </pc:grpChg>
        <pc:grpChg chg="add del mod">
          <ac:chgData name="Tsinuel Geleta" userId="d96f76fd-9e40-4467-a338-1ed2d9521645" providerId="ADAL" clId="{058F00AC-87CD-4634-8062-AD63BF3279E3}" dt="2021-11-24T17:02:58.923" v="2933" actId="165"/>
          <ac:grpSpMkLst>
            <pc:docMk/>
            <pc:sldMk cId="2386961696" sldId="377"/>
            <ac:grpSpMk id="66" creationId="{52607BA3-17AC-4827-852E-8045ABAB3C12}"/>
          </ac:grpSpMkLst>
        </pc:grpChg>
        <pc:grpChg chg="add mod">
          <ac:chgData name="Tsinuel Geleta" userId="d96f76fd-9e40-4467-a338-1ed2d9521645" providerId="ADAL" clId="{058F00AC-87CD-4634-8062-AD63BF3279E3}" dt="2021-11-24T17:04:19.323" v="2955" actId="164"/>
          <ac:grpSpMkLst>
            <pc:docMk/>
            <pc:sldMk cId="2386961696" sldId="377"/>
            <ac:grpSpMk id="69" creationId="{777F59EE-8AF7-4F14-BB3D-821C5CD7F50D}"/>
          </ac:grpSpMkLst>
        </pc:grpChg>
        <pc:grpChg chg="add mod">
          <ac:chgData name="Tsinuel Geleta" userId="d96f76fd-9e40-4467-a338-1ed2d9521645" providerId="ADAL" clId="{058F00AC-87CD-4634-8062-AD63BF3279E3}" dt="2021-11-25T12:18:36.713" v="7414" actId="164"/>
          <ac:grpSpMkLst>
            <pc:docMk/>
            <pc:sldMk cId="2386961696" sldId="377"/>
            <ac:grpSpMk id="70" creationId="{14942589-7366-45B3-A9D6-750FC4B4E16C}"/>
          </ac:grpSpMkLst>
        </pc:grpChg>
        <pc:grpChg chg="add mod">
          <ac:chgData name="Tsinuel Geleta" userId="d96f76fd-9e40-4467-a338-1ed2d9521645" providerId="ADAL" clId="{058F00AC-87CD-4634-8062-AD63BF3279E3}" dt="2021-11-24T17:04:29.797" v="2957" actId="164"/>
          <ac:grpSpMkLst>
            <pc:docMk/>
            <pc:sldMk cId="2386961696" sldId="377"/>
            <ac:grpSpMk id="71" creationId="{96F16CF8-37DE-4C6A-B005-A2EB5D521C54}"/>
          </ac:grpSpMkLst>
        </pc:grpChg>
        <pc:grpChg chg="add mod">
          <ac:chgData name="Tsinuel Geleta" userId="d96f76fd-9e40-4467-a338-1ed2d9521645" providerId="ADAL" clId="{058F00AC-87CD-4634-8062-AD63BF3279E3}" dt="2021-11-24T17:04:34.927" v="2958" actId="164"/>
          <ac:grpSpMkLst>
            <pc:docMk/>
            <pc:sldMk cId="2386961696" sldId="377"/>
            <ac:grpSpMk id="72" creationId="{FF81B478-E96C-4D52-96DD-46A7C0417C15}"/>
          </ac:grpSpMkLst>
        </pc:grpChg>
        <pc:graphicFrameChg chg="add del mod">
          <ac:chgData name="Tsinuel Geleta" userId="d96f76fd-9e40-4467-a338-1ed2d9521645" providerId="ADAL" clId="{058F00AC-87CD-4634-8062-AD63BF3279E3}" dt="2021-11-24T00:08:44.347" v="1431" actId="478"/>
          <ac:graphicFrameMkLst>
            <pc:docMk/>
            <pc:sldMk cId="2386961696" sldId="377"/>
            <ac:graphicFrameMk id="44" creationId="{9C201F6B-380E-494B-A103-8B5EADEDB702}"/>
          </ac:graphicFrameMkLst>
        </pc:graphicFrameChg>
        <pc:graphicFrameChg chg="add del mod">
          <ac:chgData name="Tsinuel Geleta" userId="d96f76fd-9e40-4467-a338-1ed2d9521645" providerId="ADAL" clId="{058F00AC-87CD-4634-8062-AD63BF3279E3}" dt="2021-11-24T00:11:11.675" v="1439" actId="478"/>
          <ac:graphicFrameMkLst>
            <pc:docMk/>
            <pc:sldMk cId="2386961696" sldId="377"/>
            <ac:graphicFrameMk id="47" creationId="{CE07BA0F-E339-413D-A973-B4133C7ED9AC}"/>
          </ac:graphicFrameMkLst>
        </pc:graphicFrameChg>
        <pc:graphicFrameChg chg="add del mod">
          <ac:chgData name="Tsinuel Geleta" userId="d96f76fd-9e40-4467-a338-1ed2d9521645" providerId="ADAL" clId="{058F00AC-87CD-4634-8062-AD63BF3279E3}" dt="2021-11-24T00:13:24.696" v="1441" actId="478"/>
          <ac:graphicFrameMkLst>
            <pc:docMk/>
            <pc:sldMk cId="2386961696" sldId="377"/>
            <ac:graphicFrameMk id="48" creationId="{45C1A0BC-F3CE-4549-A227-458F497B2073}"/>
          </ac:graphicFrameMkLst>
        </pc:graphicFrameChg>
        <pc:graphicFrameChg chg="add del mod">
          <ac:chgData name="Tsinuel Geleta" userId="d96f76fd-9e40-4467-a338-1ed2d9521645" providerId="ADAL" clId="{058F00AC-87CD-4634-8062-AD63BF3279E3}" dt="2021-11-24T00:14:38.514" v="1452" actId="478"/>
          <ac:graphicFrameMkLst>
            <pc:docMk/>
            <pc:sldMk cId="2386961696" sldId="377"/>
            <ac:graphicFrameMk id="51" creationId="{629A92CD-801D-4283-BBD6-EAB148302741}"/>
          </ac:graphicFrameMkLst>
        </pc:graphicFrameChg>
        <pc:graphicFrameChg chg="add del mod">
          <ac:chgData name="Tsinuel Geleta" userId="d96f76fd-9e40-4467-a338-1ed2d9521645" providerId="ADAL" clId="{058F00AC-87CD-4634-8062-AD63BF3279E3}" dt="2021-11-24T00:15:41.538" v="1461" actId="478"/>
          <ac:graphicFrameMkLst>
            <pc:docMk/>
            <pc:sldMk cId="2386961696" sldId="377"/>
            <ac:graphicFrameMk id="54" creationId="{AA13C27E-74D5-4964-89E3-1539DB4C7BB1}"/>
          </ac:graphicFrameMkLst>
        </pc:graphicFrameChg>
        <pc:picChg chg="add mod ord">
          <ac:chgData name="Tsinuel Geleta" userId="d96f76fd-9e40-4467-a338-1ed2d9521645" providerId="ADAL" clId="{058F00AC-87CD-4634-8062-AD63BF3279E3}" dt="2021-11-25T12:18:36.713" v="7414" actId="164"/>
          <ac:picMkLst>
            <pc:docMk/>
            <pc:sldMk cId="2386961696" sldId="377"/>
            <ac:picMk id="3" creationId="{3B38CAA7-1D40-476B-9BAC-35EAC1B9CDA2}"/>
          </ac:picMkLst>
        </pc:picChg>
        <pc:picChg chg="mod">
          <ac:chgData name="Tsinuel Geleta" userId="d96f76fd-9e40-4467-a338-1ed2d9521645" providerId="ADAL" clId="{058F00AC-87CD-4634-8062-AD63BF3279E3}" dt="2021-11-24T17:02:58.923" v="2933" actId="165"/>
          <ac:picMkLst>
            <pc:docMk/>
            <pc:sldMk cId="2386961696" sldId="377"/>
            <ac:picMk id="7" creationId="{4C8DA701-8720-4B6F-80B8-C9FDBCFAB4B5}"/>
          </ac:picMkLst>
        </pc:picChg>
        <pc:picChg chg="mod">
          <ac:chgData name="Tsinuel Geleta" userId="d96f76fd-9e40-4467-a338-1ed2d9521645" providerId="ADAL" clId="{058F00AC-87CD-4634-8062-AD63BF3279E3}" dt="2021-11-23T23:12:00.393" v="767" actId="1076"/>
          <ac:picMkLst>
            <pc:docMk/>
            <pc:sldMk cId="2386961696" sldId="377"/>
            <ac:picMk id="11" creationId="{215DB145-AB9C-49A0-A1DB-01F2ECECCD05}"/>
          </ac:picMkLst>
        </pc:picChg>
        <pc:picChg chg="add del mod">
          <ac:chgData name="Tsinuel Geleta" userId="d96f76fd-9e40-4467-a338-1ed2d9521645" providerId="ADAL" clId="{058F00AC-87CD-4634-8062-AD63BF3279E3}" dt="2021-11-23T23:44:11.498" v="871" actId="478"/>
          <ac:picMkLst>
            <pc:docMk/>
            <pc:sldMk cId="2386961696" sldId="377"/>
            <ac:picMk id="16" creationId="{02A3BEE9-3580-49C2-9957-9B7D48D4B038}"/>
          </ac:picMkLst>
        </pc:picChg>
        <pc:picChg chg="add del mod">
          <ac:chgData name="Tsinuel Geleta" userId="d96f76fd-9e40-4467-a338-1ed2d9521645" providerId="ADAL" clId="{058F00AC-87CD-4634-8062-AD63BF3279E3}" dt="2021-11-23T23:28:28.242" v="773" actId="478"/>
          <ac:picMkLst>
            <pc:docMk/>
            <pc:sldMk cId="2386961696" sldId="377"/>
            <ac:picMk id="19" creationId="{681E1591-0542-4D59-81F7-D85DEBCAE1E2}"/>
          </ac:picMkLst>
        </pc:picChg>
        <pc:picChg chg="add mod">
          <ac:chgData name="Tsinuel Geleta" userId="d96f76fd-9e40-4467-a338-1ed2d9521645" providerId="ADAL" clId="{058F00AC-87CD-4634-8062-AD63BF3279E3}" dt="2021-11-24T17:03:02.964" v="2934" actId="165"/>
          <ac:picMkLst>
            <pc:docMk/>
            <pc:sldMk cId="2386961696" sldId="377"/>
            <ac:picMk id="23" creationId="{0BBB9D66-E83F-46D5-827E-755871953661}"/>
          </ac:picMkLst>
        </pc:picChg>
        <pc:picChg chg="add del mod">
          <ac:chgData name="Tsinuel Geleta" userId="d96f76fd-9e40-4467-a338-1ed2d9521645" providerId="ADAL" clId="{058F00AC-87CD-4634-8062-AD63BF3279E3}" dt="2021-11-24T00:24:16.518" v="1551" actId="21"/>
          <ac:picMkLst>
            <pc:docMk/>
            <pc:sldMk cId="2386961696" sldId="377"/>
            <ac:picMk id="27" creationId="{80157499-9BF3-4229-B131-162E1ED58BCC}"/>
          </ac:picMkLst>
        </pc:picChg>
        <pc:picChg chg="add mod">
          <ac:chgData name="Tsinuel Geleta" userId="d96f76fd-9e40-4467-a338-1ed2d9521645" providerId="ADAL" clId="{058F00AC-87CD-4634-8062-AD63BF3279E3}" dt="2021-11-24T17:03:02.964" v="2934" actId="165"/>
          <ac:picMkLst>
            <pc:docMk/>
            <pc:sldMk cId="2386961696" sldId="377"/>
            <ac:picMk id="32" creationId="{F350D474-E88C-4D8C-9238-81DB51354001}"/>
          </ac:picMkLst>
        </pc:picChg>
        <pc:picChg chg="add mod topLvl">
          <ac:chgData name="Tsinuel Geleta" userId="d96f76fd-9e40-4467-a338-1ed2d9521645" providerId="ADAL" clId="{058F00AC-87CD-4634-8062-AD63BF3279E3}" dt="2021-11-24T17:04:29.797" v="2957" actId="164"/>
          <ac:picMkLst>
            <pc:docMk/>
            <pc:sldMk cId="2386961696" sldId="377"/>
            <ac:picMk id="41" creationId="{0DDA56DD-5A61-4DCD-88DC-D1447BAA9716}"/>
          </ac:picMkLst>
        </pc:picChg>
        <pc:picChg chg="add del mod">
          <ac:chgData name="Tsinuel Geleta" userId="d96f76fd-9e40-4467-a338-1ed2d9521645" providerId="ADAL" clId="{058F00AC-87CD-4634-8062-AD63BF3279E3}" dt="2021-11-24T00:08:09.278" v="1429" actId="478"/>
          <ac:picMkLst>
            <pc:docMk/>
            <pc:sldMk cId="2386961696" sldId="377"/>
            <ac:picMk id="43" creationId="{EA718DDF-A1BD-4E5B-A03E-DFD658EB5BFC}"/>
          </ac:picMkLst>
        </pc:picChg>
        <pc:picChg chg="add del mod">
          <ac:chgData name="Tsinuel Geleta" userId="d96f76fd-9e40-4467-a338-1ed2d9521645" providerId="ADAL" clId="{058F00AC-87CD-4634-8062-AD63BF3279E3}" dt="2021-11-24T00:13:50.835" v="1448" actId="478"/>
          <ac:picMkLst>
            <pc:docMk/>
            <pc:sldMk cId="2386961696" sldId="377"/>
            <ac:picMk id="46" creationId="{F4AF335F-75FF-44F4-BE4E-CA498596D1F0}"/>
          </ac:picMkLst>
        </pc:picChg>
        <pc:picChg chg="add del mod">
          <ac:chgData name="Tsinuel Geleta" userId="d96f76fd-9e40-4467-a338-1ed2d9521645" providerId="ADAL" clId="{058F00AC-87CD-4634-8062-AD63BF3279E3}" dt="2021-11-24T00:17:38.999" v="1474" actId="478"/>
          <ac:picMkLst>
            <pc:docMk/>
            <pc:sldMk cId="2386961696" sldId="377"/>
            <ac:picMk id="50" creationId="{D277B59E-1C06-43FE-BB65-38B699D5E54F}"/>
          </ac:picMkLst>
        </pc:picChg>
        <pc:picChg chg="add mod topLvl">
          <ac:chgData name="Tsinuel Geleta" userId="d96f76fd-9e40-4467-a338-1ed2d9521645" providerId="ADAL" clId="{058F00AC-87CD-4634-8062-AD63BF3279E3}" dt="2021-11-24T17:04:19.323" v="2955" actId="164"/>
          <ac:picMkLst>
            <pc:docMk/>
            <pc:sldMk cId="2386961696" sldId="377"/>
            <ac:picMk id="53" creationId="{D22C5AAA-700B-4AC4-AE17-5B1F56DF7AA6}"/>
          </ac:picMkLst>
        </pc:picChg>
        <pc:picChg chg="add mod topLvl modCrop">
          <ac:chgData name="Tsinuel Geleta" userId="d96f76fd-9e40-4467-a338-1ed2d9521645" providerId="ADAL" clId="{058F00AC-87CD-4634-8062-AD63BF3279E3}" dt="2021-11-24T17:04:24.644" v="2956" actId="164"/>
          <ac:picMkLst>
            <pc:docMk/>
            <pc:sldMk cId="2386961696" sldId="377"/>
            <ac:picMk id="56" creationId="{DC51395B-A233-4D3A-85E9-A2D4E074CEC5}"/>
          </ac:picMkLst>
        </pc:picChg>
        <pc:picChg chg="add mod topLvl modCrop">
          <ac:chgData name="Tsinuel Geleta" userId="d96f76fd-9e40-4467-a338-1ed2d9521645" providerId="ADAL" clId="{058F00AC-87CD-4634-8062-AD63BF3279E3}" dt="2021-11-24T17:04:34.927" v="2958" actId="164"/>
          <ac:picMkLst>
            <pc:docMk/>
            <pc:sldMk cId="2386961696" sldId="377"/>
            <ac:picMk id="58" creationId="{5921C400-C22A-4590-9775-354DB77E2BCC}"/>
          </ac:picMkLst>
        </pc:picChg>
        <pc:picChg chg="add del mod">
          <ac:chgData name="Tsinuel Geleta" userId="d96f76fd-9e40-4467-a338-1ed2d9521645" providerId="ADAL" clId="{058F00AC-87CD-4634-8062-AD63BF3279E3}" dt="2021-11-25T12:18:29.411" v="7413" actId="478"/>
          <ac:picMkLst>
            <pc:docMk/>
            <pc:sldMk cId="2386961696" sldId="377"/>
            <ac:picMk id="67" creationId="{0545D7EC-B0E0-473C-8F55-75EEE27974D6}"/>
          </ac:picMkLst>
        </pc:picChg>
      </pc:sldChg>
      <pc:sldChg chg="addSp delSp modSp mod modTransition modAnim">
        <pc:chgData name="Tsinuel Geleta" userId="d96f76fd-9e40-4467-a338-1ed2d9521645" providerId="ADAL" clId="{058F00AC-87CD-4634-8062-AD63BF3279E3}" dt="2021-11-30T17:49:23.835" v="7445" actId="20577"/>
        <pc:sldMkLst>
          <pc:docMk/>
          <pc:sldMk cId="2602878355" sldId="378"/>
        </pc:sldMkLst>
        <pc:spChg chg="mod">
          <ac:chgData name="Tsinuel Geleta" userId="d96f76fd-9e40-4467-a338-1ed2d9521645" providerId="ADAL" clId="{058F00AC-87CD-4634-8062-AD63BF3279E3}" dt="2021-11-24T16:31:40.382" v="2508" actId="20577"/>
          <ac:spMkLst>
            <pc:docMk/>
            <pc:sldMk cId="2602878355" sldId="378"/>
            <ac:spMk id="2" creationId="{67F067D8-0985-45E2-BFC9-EA7EACFA5607}"/>
          </ac:spMkLst>
        </pc:spChg>
        <pc:spChg chg="del">
          <ac:chgData name="Tsinuel Geleta" userId="d96f76fd-9e40-4467-a338-1ed2d9521645" providerId="ADAL" clId="{058F00AC-87CD-4634-8062-AD63BF3279E3}" dt="2021-11-24T16:30:33.106" v="2400" actId="478"/>
          <ac:spMkLst>
            <pc:docMk/>
            <pc:sldMk cId="2602878355" sldId="378"/>
            <ac:spMk id="3" creationId="{59F8724B-0EFD-41A4-B6A1-E88FE21099AD}"/>
          </ac:spMkLst>
        </pc:spChg>
        <pc:spChg chg="add mod ord">
          <ac:chgData name="Tsinuel Geleta" userId="d96f76fd-9e40-4467-a338-1ed2d9521645" providerId="ADAL" clId="{058F00AC-87CD-4634-8062-AD63BF3279E3}" dt="2021-11-24T16:42:07.316" v="2648" actId="207"/>
          <ac:spMkLst>
            <pc:docMk/>
            <pc:sldMk cId="2602878355" sldId="378"/>
            <ac:spMk id="9" creationId="{39DE5EA7-D611-4E1E-8573-4B6594240072}"/>
          </ac:spMkLst>
        </pc:spChg>
        <pc:spChg chg="add del mod">
          <ac:chgData name="Tsinuel Geleta" userId="d96f76fd-9e40-4467-a338-1ed2d9521645" providerId="ADAL" clId="{058F00AC-87CD-4634-8062-AD63BF3279E3}" dt="2021-11-24T16:36:31.418" v="2559" actId="478"/>
          <ac:spMkLst>
            <pc:docMk/>
            <pc:sldMk cId="2602878355" sldId="378"/>
            <ac:spMk id="10" creationId="{4D89AB63-2B39-4561-A171-31E7AFEED0D3}"/>
          </ac:spMkLst>
        </pc:spChg>
        <pc:spChg chg="add del mod">
          <ac:chgData name="Tsinuel Geleta" userId="d96f76fd-9e40-4467-a338-1ed2d9521645" providerId="ADAL" clId="{058F00AC-87CD-4634-8062-AD63BF3279E3}" dt="2021-11-24T16:37:41.256" v="2580" actId="478"/>
          <ac:spMkLst>
            <pc:docMk/>
            <pc:sldMk cId="2602878355" sldId="378"/>
            <ac:spMk id="11" creationId="{090BFDB2-6963-475B-9865-DDA8D649E86B}"/>
          </ac:spMkLst>
        </pc:spChg>
        <pc:spChg chg="add mod">
          <ac:chgData name="Tsinuel Geleta" userId="d96f76fd-9e40-4467-a338-1ed2d9521645" providerId="ADAL" clId="{058F00AC-87CD-4634-8062-AD63BF3279E3}" dt="2021-11-24T16:42:07.316" v="2648" actId="207"/>
          <ac:spMkLst>
            <pc:docMk/>
            <pc:sldMk cId="2602878355" sldId="378"/>
            <ac:spMk id="14" creationId="{0A265B2A-093A-4316-B4FE-A4E4B812A36D}"/>
          </ac:spMkLst>
        </pc:spChg>
        <pc:spChg chg="add mod">
          <ac:chgData name="Tsinuel Geleta" userId="d96f76fd-9e40-4467-a338-1ed2d9521645" providerId="ADAL" clId="{058F00AC-87CD-4634-8062-AD63BF3279E3}" dt="2021-11-24T17:42:35.911" v="3248" actId="164"/>
          <ac:spMkLst>
            <pc:docMk/>
            <pc:sldMk cId="2602878355" sldId="378"/>
            <ac:spMk id="16" creationId="{070D8D7B-4B59-44D8-8C99-407E0A1469AF}"/>
          </ac:spMkLst>
        </pc:spChg>
        <pc:spChg chg="add del mod">
          <ac:chgData name="Tsinuel Geleta" userId="d96f76fd-9e40-4467-a338-1ed2d9521645" providerId="ADAL" clId="{058F00AC-87CD-4634-8062-AD63BF3279E3}" dt="2021-11-24T16:53:36.281" v="2759" actId="478"/>
          <ac:spMkLst>
            <pc:docMk/>
            <pc:sldMk cId="2602878355" sldId="378"/>
            <ac:spMk id="17" creationId="{65D59305-9BF9-4817-9370-EB991CD4534A}"/>
          </ac:spMkLst>
        </pc:spChg>
        <pc:spChg chg="add mod">
          <ac:chgData name="Tsinuel Geleta" userId="d96f76fd-9e40-4467-a338-1ed2d9521645" providerId="ADAL" clId="{058F00AC-87CD-4634-8062-AD63BF3279E3}" dt="2021-11-24T16:42:07.316" v="2648" actId="207"/>
          <ac:spMkLst>
            <pc:docMk/>
            <pc:sldMk cId="2602878355" sldId="378"/>
            <ac:spMk id="18" creationId="{9BE2D6A4-E077-493C-BFC0-370D1AC1EFA7}"/>
          </ac:spMkLst>
        </pc:spChg>
        <pc:spChg chg="add del mod">
          <ac:chgData name="Tsinuel Geleta" userId="d96f76fd-9e40-4467-a338-1ed2d9521645" providerId="ADAL" clId="{058F00AC-87CD-4634-8062-AD63BF3279E3}" dt="2021-11-24T16:47:38.717" v="2695" actId="478"/>
          <ac:spMkLst>
            <pc:docMk/>
            <pc:sldMk cId="2602878355" sldId="378"/>
            <ac:spMk id="20" creationId="{FD51654E-33E5-4E93-9FEC-140680B465C7}"/>
          </ac:spMkLst>
        </pc:spChg>
        <pc:spChg chg="add mod">
          <ac:chgData name="Tsinuel Geleta" userId="d96f76fd-9e40-4467-a338-1ed2d9521645" providerId="ADAL" clId="{058F00AC-87CD-4634-8062-AD63BF3279E3}" dt="2021-11-24T17:42:20.903" v="3247" actId="164"/>
          <ac:spMkLst>
            <pc:docMk/>
            <pc:sldMk cId="2602878355" sldId="378"/>
            <ac:spMk id="22" creationId="{53A132F1-C111-40E9-82C9-9A43E3902B7E}"/>
          </ac:spMkLst>
        </pc:spChg>
        <pc:spChg chg="add mod">
          <ac:chgData name="Tsinuel Geleta" userId="d96f76fd-9e40-4467-a338-1ed2d9521645" providerId="ADAL" clId="{058F00AC-87CD-4634-8062-AD63BF3279E3}" dt="2021-11-30T17:49:23.835" v="7445" actId="20577"/>
          <ac:spMkLst>
            <pc:docMk/>
            <pc:sldMk cId="2602878355" sldId="378"/>
            <ac:spMk id="23" creationId="{A1349E3B-7D8C-485F-9544-9E4C2334BBAA}"/>
          </ac:spMkLst>
        </pc:spChg>
        <pc:spChg chg="add mod">
          <ac:chgData name="Tsinuel Geleta" userId="d96f76fd-9e40-4467-a338-1ed2d9521645" providerId="ADAL" clId="{058F00AC-87CD-4634-8062-AD63BF3279E3}" dt="2021-11-24T17:01:50.975" v="2898" actId="207"/>
          <ac:spMkLst>
            <pc:docMk/>
            <pc:sldMk cId="2602878355" sldId="378"/>
            <ac:spMk id="24" creationId="{2605611C-8280-4845-A400-0CED3D9233CF}"/>
          </ac:spMkLst>
        </pc:spChg>
        <pc:spChg chg="add mod">
          <ac:chgData name="Tsinuel Geleta" userId="d96f76fd-9e40-4467-a338-1ed2d9521645" providerId="ADAL" clId="{058F00AC-87CD-4634-8062-AD63BF3279E3}" dt="2021-11-24T17:42:35.911" v="3248" actId="164"/>
          <ac:spMkLst>
            <pc:docMk/>
            <pc:sldMk cId="2602878355" sldId="378"/>
            <ac:spMk id="26" creationId="{D4677C1F-F557-4328-8A9B-39211FF6CA14}"/>
          </ac:spMkLst>
        </pc:spChg>
        <pc:spChg chg="add mod">
          <ac:chgData name="Tsinuel Geleta" userId="d96f76fd-9e40-4467-a338-1ed2d9521645" providerId="ADAL" clId="{058F00AC-87CD-4634-8062-AD63BF3279E3}" dt="2021-11-24T21:24:19.539" v="3790" actId="1076"/>
          <ac:spMkLst>
            <pc:docMk/>
            <pc:sldMk cId="2602878355" sldId="378"/>
            <ac:spMk id="31" creationId="{6558B328-0D62-4F69-ACB7-ADBA628267FB}"/>
          </ac:spMkLst>
        </pc:spChg>
        <pc:spChg chg="add mod">
          <ac:chgData name="Tsinuel Geleta" userId="d96f76fd-9e40-4467-a338-1ed2d9521645" providerId="ADAL" clId="{058F00AC-87CD-4634-8062-AD63BF3279E3}" dt="2021-11-24T17:42:20.903" v="3247" actId="164"/>
          <ac:spMkLst>
            <pc:docMk/>
            <pc:sldMk cId="2602878355" sldId="378"/>
            <ac:spMk id="37" creationId="{538B6219-9D1E-4DB2-8E7E-2822F3FA2EAB}"/>
          </ac:spMkLst>
        </pc:spChg>
        <pc:spChg chg="add mod">
          <ac:chgData name="Tsinuel Geleta" userId="d96f76fd-9e40-4467-a338-1ed2d9521645" providerId="ADAL" clId="{058F00AC-87CD-4634-8062-AD63BF3279E3}" dt="2021-11-24T17:51:10.360" v="3329" actId="207"/>
          <ac:spMkLst>
            <pc:docMk/>
            <pc:sldMk cId="2602878355" sldId="378"/>
            <ac:spMk id="45" creationId="{A43E620F-0A19-4255-953A-B2D46E795A97}"/>
          </ac:spMkLst>
        </pc:spChg>
        <pc:grpChg chg="add mod">
          <ac:chgData name="Tsinuel Geleta" userId="d96f76fd-9e40-4467-a338-1ed2d9521645" providerId="ADAL" clId="{058F00AC-87CD-4634-8062-AD63BF3279E3}" dt="2021-11-24T16:40:55.649" v="2633" actId="164"/>
          <ac:grpSpMkLst>
            <pc:docMk/>
            <pc:sldMk cId="2602878355" sldId="378"/>
            <ac:grpSpMk id="15" creationId="{26D250DC-1AA9-454A-81A6-C830135895BE}"/>
          </ac:grpSpMkLst>
        </pc:grpChg>
        <pc:grpChg chg="add mod">
          <ac:chgData name="Tsinuel Geleta" userId="d96f76fd-9e40-4467-a338-1ed2d9521645" providerId="ADAL" clId="{058F00AC-87CD-4634-8062-AD63BF3279E3}" dt="2021-11-24T17:42:35.911" v="3248" actId="164"/>
          <ac:grpSpMkLst>
            <pc:docMk/>
            <pc:sldMk cId="2602878355" sldId="378"/>
            <ac:grpSpMk id="19" creationId="{D7ABE0A6-C332-4162-A22F-423E150E93A9}"/>
          </ac:grpSpMkLst>
        </pc:grpChg>
        <pc:grpChg chg="add mod">
          <ac:chgData name="Tsinuel Geleta" userId="d96f76fd-9e40-4467-a338-1ed2d9521645" providerId="ADAL" clId="{058F00AC-87CD-4634-8062-AD63BF3279E3}" dt="2021-11-24T17:01:38.888" v="2897" actId="164"/>
          <ac:grpSpMkLst>
            <pc:docMk/>
            <pc:sldMk cId="2602878355" sldId="378"/>
            <ac:grpSpMk id="32" creationId="{59BD990F-8931-425B-B208-65064A896567}"/>
          </ac:grpSpMkLst>
        </pc:grpChg>
        <pc:grpChg chg="add mod">
          <ac:chgData name="Tsinuel Geleta" userId="d96f76fd-9e40-4467-a338-1ed2d9521645" providerId="ADAL" clId="{058F00AC-87CD-4634-8062-AD63BF3279E3}" dt="2021-11-25T04:27:58.060" v="7051" actId="164"/>
          <ac:grpSpMkLst>
            <pc:docMk/>
            <pc:sldMk cId="2602878355" sldId="378"/>
            <ac:grpSpMk id="52" creationId="{789DB23A-D0BC-472A-884A-CA8BE9863924}"/>
          </ac:grpSpMkLst>
        </pc:grpChg>
        <pc:grpChg chg="add mod">
          <ac:chgData name="Tsinuel Geleta" userId="d96f76fd-9e40-4467-a338-1ed2d9521645" providerId="ADAL" clId="{058F00AC-87CD-4634-8062-AD63BF3279E3}" dt="2021-11-24T17:42:20.903" v="3247" actId="164"/>
          <ac:grpSpMkLst>
            <pc:docMk/>
            <pc:sldMk cId="2602878355" sldId="378"/>
            <ac:grpSpMk id="53" creationId="{48BFA77F-2B1D-46E0-8218-CEB1AB9B1105}"/>
          </ac:grpSpMkLst>
        </pc:grpChg>
        <pc:grpChg chg="add mod">
          <ac:chgData name="Tsinuel Geleta" userId="d96f76fd-9e40-4467-a338-1ed2d9521645" providerId="ADAL" clId="{058F00AC-87CD-4634-8062-AD63BF3279E3}" dt="2021-11-24T17:42:35.911" v="3248" actId="164"/>
          <ac:grpSpMkLst>
            <pc:docMk/>
            <pc:sldMk cId="2602878355" sldId="378"/>
            <ac:grpSpMk id="54" creationId="{6BE63FF7-43F7-4A0B-B728-86286341AFBA}"/>
          </ac:grpSpMkLst>
        </pc:grpChg>
        <pc:grpChg chg="add mod">
          <ac:chgData name="Tsinuel Geleta" userId="d96f76fd-9e40-4467-a338-1ed2d9521645" providerId="ADAL" clId="{058F00AC-87CD-4634-8062-AD63BF3279E3}" dt="2021-11-25T04:27:58.060" v="7051" actId="164"/>
          <ac:grpSpMkLst>
            <pc:docMk/>
            <pc:sldMk cId="2602878355" sldId="378"/>
            <ac:grpSpMk id="57" creationId="{6CE0453E-F2C4-46F1-9D50-7ADEE7DCDFA5}"/>
          </ac:grpSpMkLst>
        </pc:grpChg>
        <pc:picChg chg="add mod">
          <ac:chgData name="Tsinuel Geleta" userId="d96f76fd-9e40-4467-a338-1ed2d9521645" providerId="ADAL" clId="{058F00AC-87CD-4634-8062-AD63BF3279E3}" dt="2021-11-24T17:42:35.911" v="3248" actId="164"/>
          <ac:picMkLst>
            <pc:docMk/>
            <pc:sldMk cId="2602878355" sldId="378"/>
            <ac:picMk id="6" creationId="{6DBD6A0D-2613-4EC3-9115-0A2A598B0E16}"/>
          </ac:picMkLst>
        </pc:picChg>
        <pc:picChg chg="add del mod">
          <ac:chgData name="Tsinuel Geleta" userId="d96f76fd-9e40-4467-a338-1ed2d9521645" providerId="ADAL" clId="{058F00AC-87CD-4634-8062-AD63BF3279E3}" dt="2021-11-24T16:33:59.732" v="2515" actId="478"/>
          <ac:picMkLst>
            <pc:docMk/>
            <pc:sldMk cId="2602878355" sldId="378"/>
            <ac:picMk id="8" creationId="{B3D934D5-CDE0-44E3-992E-4CC3B38BE053}"/>
          </ac:picMkLst>
        </pc:picChg>
        <pc:picChg chg="add mod modCrop">
          <ac:chgData name="Tsinuel Geleta" userId="d96f76fd-9e40-4467-a338-1ed2d9521645" providerId="ADAL" clId="{058F00AC-87CD-4634-8062-AD63BF3279E3}" dt="2021-11-24T16:40:37.798" v="2629" actId="732"/>
          <ac:picMkLst>
            <pc:docMk/>
            <pc:sldMk cId="2602878355" sldId="378"/>
            <ac:picMk id="13" creationId="{76B35F49-C2A2-4154-ACE9-E4B7A04A4031}"/>
          </ac:picMkLst>
        </pc:picChg>
        <pc:picChg chg="add del mod">
          <ac:chgData name="Tsinuel Geleta" userId="d96f76fd-9e40-4467-a338-1ed2d9521645" providerId="ADAL" clId="{058F00AC-87CD-4634-8062-AD63BF3279E3}" dt="2021-11-24T16:49:01.920" v="2697" actId="478"/>
          <ac:picMkLst>
            <pc:docMk/>
            <pc:sldMk cId="2602878355" sldId="378"/>
            <ac:picMk id="21" creationId="{C0D911CC-7F74-4BE9-9291-7A3319AE33BC}"/>
          </ac:picMkLst>
        </pc:picChg>
        <pc:picChg chg="add mod">
          <ac:chgData name="Tsinuel Geleta" userId="d96f76fd-9e40-4467-a338-1ed2d9521645" providerId="ADAL" clId="{058F00AC-87CD-4634-8062-AD63BF3279E3}" dt="2021-11-24T17:01:38.888" v="2897" actId="164"/>
          <ac:picMkLst>
            <pc:docMk/>
            <pc:sldMk cId="2602878355" sldId="378"/>
            <ac:picMk id="28" creationId="{10399CEF-4DE4-4405-BFD1-84343682B3DA}"/>
          </ac:picMkLst>
        </pc:picChg>
        <pc:picChg chg="add mod">
          <ac:chgData name="Tsinuel Geleta" userId="d96f76fd-9e40-4467-a338-1ed2d9521645" providerId="ADAL" clId="{058F00AC-87CD-4634-8062-AD63BF3279E3}" dt="2021-11-24T17:01:38.888" v="2897" actId="164"/>
          <ac:picMkLst>
            <pc:docMk/>
            <pc:sldMk cId="2602878355" sldId="378"/>
            <ac:picMk id="30" creationId="{0946078A-36B1-4BB2-B548-6E23127DDE9F}"/>
          </ac:picMkLst>
        </pc:picChg>
        <pc:picChg chg="add del mod modCrop">
          <ac:chgData name="Tsinuel Geleta" userId="d96f76fd-9e40-4467-a338-1ed2d9521645" providerId="ADAL" clId="{058F00AC-87CD-4634-8062-AD63BF3279E3}" dt="2021-11-24T17:23:22.312" v="3169" actId="478"/>
          <ac:picMkLst>
            <pc:docMk/>
            <pc:sldMk cId="2602878355" sldId="378"/>
            <ac:picMk id="34" creationId="{8F5F3CC2-6BB1-4B48-9475-831BFFA13CBC}"/>
          </ac:picMkLst>
        </pc:picChg>
        <pc:picChg chg="add mod ord modCrop">
          <ac:chgData name="Tsinuel Geleta" userId="d96f76fd-9e40-4467-a338-1ed2d9521645" providerId="ADAL" clId="{058F00AC-87CD-4634-8062-AD63BF3279E3}" dt="2021-11-24T17:42:20.903" v="3247" actId="164"/>
          <ac:picMkLst>
            <pc:docMk/>
            <pc:sldMk cId="2602878355" sldId="378"/>
            <ac:picMk id="36" creationId="{A51D8725-C105-457B-80AF-7DFBCC8D1AA6}"/>
          </ac:picMkLst>
        </pc:picChg>
        <pc:picChg chg="add mod ord">
          <ac:chgData name="Tsinuel Geleta" userId="d96f76fd-9e40-4467-a338-1ed2d9521645" providerId="ADAL" clId="{058F00AC-87CD-4634-8062-AD63BF3279E3}" dt="2021-11-24T17:42:20.903" v="3247" actId="164"/>
          <ac:picMkLst>
            <pc:docMk/>
            <pc:sldMk cId="2602878355" sldId="378"/>
            <ac:picMk id="39" creationId="{6C8031E0-570E-42F3-9626-C4A824A96303}"/>
          </ac:picMkLst>
        </pc:picChg>
        <pc:picChg chg="add mod">
          <ac:chgData name="Tsinuel Geleta" userId="d96f76fd-9e40-4467-a338-1ed2d9521645" providerId="ADAL" clId="{058F00AC-87CD-4634-8062-AD63BF3279E3}" dt="2021-11-24T17:42:20.903" v="3247" actId="164"/>
          <ac:picMkLst>
            <pc:docMk/>
            <pc:sldMk cId="2602878355" sldId="378"/>
            <ac:picMk id="40" creationId="{D6D72C88-43AE-44F3-AD95-F847121E3F1D}"/>
          </ac:picMkLst>
        </pc:picChg>
        <pc:picChg chg="add del mod">
          <ac:chgData name="Tsinuel Geleta" userId="d96f76fd-9e40-4467-a338-1ed2d9521645" providerId="ADAL" clId="{058F00AC-87CD-4634-8062-AD63BF3279E3}" dt="2021-11-24T17:47:14.776" v="3265" actId="478"/>
          <ac:picMkLst>
            <pc:docMk/>
            <pc:sldMk cId="2602878355" sldId="378"/>
            <ac:picMk id="42" creationId="{CF8A3305-C203-4AF4-A685-AE39EF9330AC}"/>
          </ac:picMkLst>
        </pc:picChg>
        <pc:picChg chg="add del mod">
          <ac:chgData name="Tsinuel Geleta" userId="d96f76fd-9e40-4467-a338-1ed2d9521645" providerId="ADAL" clId="{058F00AC-87CD-4634-8062-AD63BF3279E3}" dt="2021-11-24T17:30:38.747" v="3213" actId="478"/>
          <ac:picMkLst>
            <pc:docMk/>
            <pc:sldMk cId="2602878355" sldId="378"/>
            <ac:picMk id="44" creationId="{9B274F0D-E062-4E51-99A4-56CD77799678}"/>
          </ac:picMkLst>
        </pc:picChg>
        <pc:picChg chg="add del mod">
          <ac:chgData name="Tsinuel Geleta" userId="d96f76fd-9e40-4467-a338-1ed2d9521645" providerId="ADAL" clId="{058F00AC-87CD-4634-8062-AD63BF3279E3}" dt="2021-11-24T17:47:14.776" v="3265" actId="478"/>
          <ac:picMkLst>
            <pc:docMk/>
            <pc:sldMk cId="2602878355" sldId="378"/>
            <ac:picMk id="47" creationId="{BD98291B-5EB8-4857-A656-365A24032503}"/>
          </ac:picMkLst>
        </pc:picChg>
        <pc:picChg chg="add del mod modCrop">
          <ac:chgData name="Tsinuel Geleta" userId="d96f76fd-9e40-4467-a338-1ed2d9521645" providerId="ADAL" clId="{058F00AC-87CD-4634-8062-AD63BF3279E3}" dt="2021-11-24T17:47:14.776" v="3265" actId="478"/>
          <ac:picMkLst>
            <pc:docMk/>
            <pc:sldMk cId="2602878355" sldId="378"/>
            <ac:picMk id="49" creationId="{83E7E797-3C0E-49BB-A480-897FF6A231EE}"/>
          </ac:picMkLst>
        </pc:picChg>
        <pc:picChg chg="add del mod">
          <ac:chgData name="Tsinuel Geleta" userId="d96f76fd-9e40-4467-a338-1ed2d9521645" providerId="ADAL" clId="{058F00AC-87CD-4634-8062-AD63BF3279E3}" dt="2021-11-24T17:47:14.776" v="3265" actId="478"/>
          <ac:picMkLst>
            <pc:docMk/>
            <pc:sldMk cId="2602878355" sldId="378"/>
            <ac:picMk id="51" creationId="{D060008F-435D-48C0-B3F1-9F15F70D21F0}"/>
          </ac:picMkLst>
        </pc:picChg>
        <pc:picChg chg="add mod ord">
          <ac:chgData name="Tsinuel Geleta" userId="d96f76fd-9e40-4467-a338-1ed2d9521645" providerId="ADAL" clId="{058F00AC-87CD-4634-8062-AD63BF3279E3}" dt="2021-11-25T04:27:58.060" v="7051" actId="164"/>
          <ac:picMkLst>
            <pc:docMk/>
            <pc:sldMk cId="2602878355" sldId="378"/>
            <ac:picMk id="56" creationId="{DFB270A8-1BF3-4A8C-9056-3408263EB5CC}"/>
          </ac:picMkLst>
        </pc:pic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909569280" sldId="378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185585954" sldId="379"/>
        </pc:sldMkLst>
      </pc:sldChg>
      <pc:sldChg chg="addSp delSp modSp mod modTransition modClrScheme chgLayout">
        <pc:chgData name="Tsinuel Geleta" userId="d96f76fd-9e40-4467-a338-1ed2d9521645" providerId="ADAL" clId="{058F00AC-87CD-4634-8062-AD63BF3279E3}" dt="2021-11-25T00:00:40.309" v="5159"/>
        <pc:sldMkLst>
          <pc:docMk/>
          <pc:sldMk cId="2358224932" sldId="379"/>
        </pc:sldMkLst>
        <pc:spChg chg="mod ord">
          <ac:chgData name="Tsinuel Geleta" userId="d96f76fd-9e40-4467-a338-1ed2d9521645" providerId="ADAL" clId="{058F00AC-87CD-4634-8062-AD63BF3279E3}" dt="2021-11-24T18:07:08.335" v="3422" actId="20577"/>
          <ac:spMkLst>
            <pc:docMk/>
            <pc:sldMk cId="2358224932" sldId="379"/>
            <ac:spMk id="2" creationId="{ECB9119A-1C55-4588-9B9D-08853CC5468C}"/>
          </ac:spMkLst>
        </pc:spChg>
        <pc:spChg chg="del mod ord">
          <ac:chgData name="Tsinuel Geleta" userId="d96f76fd-9e40-4467-a338-1ed2d9521645" providerId="ADAL" clId="{058F00AC-87CD-4634-8062-AD63BF3279E3}" dt="2021-11-24T18:05:47.792" v="3331" actId="700"/>
          <ac:spMkLst>
            <pc:docMk/>
            <pc:sldMk cId="2358224932" sldId="379"/>
            <ac:spMk id="3" creationId="{68ABCA94-6E13-499E-82CB-56593E058A8F}"/>
          </ac:spMkLst>
        </pc:spChg>
        <pc:spChg chg="mod ord">
          <ac:chgData name="Tsinuel Geleta" userId="d96f76fd-9e40-4467-a338-1ed2d9521645" providerId="ADAL" clId="{058F00AC-87CD-4634-8062-AD63BF3279E3}" dt="2021-11-24T18:05:47.792" v="3331" actId="700"/>
          <ac:spMkLst>
            <pc:docMk/>
            <pc:sldMk cId="2358224932" sldId="379"/>
            <ac:spMk id="4" creationId="{AB91F80A-3FAC-4D75-9316-B30A89EE15FB}"/>
          </ac:spMkLst>
        </pc:spChg>
        <pc:spChg chg="add mod ord">
          <ac:chgData name="Tsinuel Geleta" userId="d96f76fd-9e40-4467-a338-1ed2d9521645" providerId="ADAL" clId="{058F00AC-87CD-4634-8062-AD63BF3279E3}" dt="2021-11-24T18:10:46.600" v="3425" actId="404"/>
          <ac:spMkLst>
            <pc:docMk/>
            <pc:sldMk cId="2358224932" sldId="379"/>
            <ac:spMk id="5" creationId="{75175995-CD75-4804-AF49-DDF142C8A6B1}"/>
          </ac:spMkLst>
        </pc:sp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786373233" sldId="380"/>
        </pc:sldMkLst>
      </pc:sldChg>
      <pc:sldChg chg="addSp delSp modSp del mod">
        <pc:chgData name="Tsinuel Geleta" userId="d96f76fd-9e40-4467-a338-1ed2d9521645" providerId="ADAL" clId="{058F00AC-87CD-4634-8062-AD63BF3279E3}" dt="2021-11-24T21:40:57.694" v="3803" actId="47"/>
        <pc:sldMkLst>
          <pc:docMk/>
          <pc:sldMk cId="3763543460" sldId="380"/>
        </pc:sldMkLst>
        <pc:spChg chg="add mod">
          <ac:chgData name="Tsinuel Geleta" userId="d96f76fd-9e40-4467-a338-1ed2d9521645" providerId="ADAL" clId="{058F00AC-87CD-4634-8062-AD63BF3279E3}" dt="2021-11-24T18:55:04.923" v="3640" actId="692"/>
          <ac:spMkLst>
            <pc:docMk/>
            <pc:sldMk cId="3763543460" sldId="380"/>
            <ac:spMk id="2" creationId="{FC211831-2D6E-4A2B-8975-EAC108343778}"/>
          </ac:spMkLst>
        </pc:spChg>
        <pc:spChg chg="mod">
          <ac:chgData name="Tsinuel Geleta" userId="d96f76fd-9e40-4467-a338-1ed2d9521645" providerId="ADAL" clId="{058F00AC-87CD-4634-8062-AD63BF3279E3}" dt="2021-11-24T18:53:29.593" v="3600" actId="20577"/>
          <ac:spMkLst>
            <pc:docMk/>
            <pc:sldMk cId="3763543460" sldId="380"/>
            <ac:spMk id="4" creationId="{3655C3F4-CAE4-4213-8F02-5B454242961A}"/>
          </ac:spMkLst>
        </pc:spChg>
        <pc:spChg chg="del">
          <ac:chgData name="Tsinuel Geleta" userId="d96f76fd-9e40-4467-a338-1ed2d9521645" providerId="ADAL" clId="{058F00AC-87CD-4634-8062-AD63BF3279E3}" dt="2021-11-24T18:31:02.822" v="3434" actId="478"/>
          <ac:spMkLst>
            <pc:docMk/>
            <pc:sldMk cId="3763543460" sldId="380"/>
            <ac:spMk id="5" creationId="{7172B0D7-5490-4E15-9AAA-2414894C05A8}"/>
          </ac:spMkLst>
        </pc:spChg>
        <pc:spChg chg="add mod">
          <ac:chgData name="Tsinuel Geleta" userId="d96f76fd-9e40-4467-a338-1ed2d9521645" providerId="ADAL" clId="{058F00AC-87CD-4634-8062-AD63BF3279E3}" dt="2021-11-24T18:55:04.923" v="3640" actId="692"/>
          <ac:spMkLst>
            <pc:docMk/>
            <pc:sldMk cId="3763543460" sldId="380"/>
            <ac:spMk id="6" creationId="{8FE74939-7FD2-48B6-B157-02C9CB3FF4FB}"/>
          </ac:spMkLst>
        </pc:spChg>
        <pc:spChg chg="add mod">
          <ac:chgData name="Tsinuel Geleta" userId="d96f76fd-9e40-4467-a338-1ed2d9521645" providerId="ADAL" clId="{058F00AC-87CD-4634-8062-AD63BF3279E3}" dt="2021-11-24T18:55:04.923" v="3640" actId="692"/>
          <ac:spMkLst>
            <pc:docMk/>
            <pc:sldMk cId="3763543460" sldId="380"/>
            <ac:spMk id="7" creationId="{869DC29D-C221-4EC5-A8FD-C59870E4E84A}"/>
          </ac:spMkLst>
        </pc:spChg>
        <pc:cxnChg chg="add mod">
          <ac:chgData name="Tsinuel Geleta" userId="d96f76fd-9e40-4467-a338-1ed2d9521645" providerId="ADAL" clId="{058F00AC-87CD-4634-8062-AD63BF3279E3}" dt="2021-11-24T18:55:19.464" v="3644" actId="692"/>
          <ac:cxnSpMkLst>
            <pc:docMk/>
            <pc:sldMk cId="3763543460" sldId="380"/>
            <ac:cxnSpMk id="8" creationId="{6AAE97F1-3437-4C90-9D9A-43B72480BD02}"/>
          </ac:cxnSpMkLst>
        </pc:cxnChg>
        <pc:cxnChg chg="add mod">
          <ac:chgData name="Tsinuel Geleta" userId="d96f76fd-9e40-4467-a338-1ed2d9521645" providerId="ADAL" clId="{058F00AC-87CD-4634-8062-AD63BF3279E3}" dt="2021-11-24T18:55:19.464" v="3644" actId="692"/>
          <ac:cxnSpMkLst>
            <pc:docMk/>
            <pc:sldMk cId="3763543460" sldId="380"/>
            <ac:cxnSpMk id="9" creationId="{E4FF4F1F-C466-4966-A141-00748C84C9AE}"/>
          </ac:cxnSpMkLst>
        </pc:cxn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819932697" sldId="381"/>
        </pc:sldMkLst>
      </pc:sldChg>
      <pc:sldChg chg="modTransition">
        <pc:chgData name="Tsinuel Geleta" userId="d96f76fd-9e40-4467-a338-1ed2d9521645" providerId="ADAL" clId="{058F00AC-87CD-4634-8062-AD63BF3279E3}" dt="2021-11-25T00:00:40.309" v="5159"/>
        <pc:sldMkLst>
          <pc:docMk/>
          <pc:sldMk cId="3824514995" sldId="381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337170298" sldId="382"/>
        </pc:sldMkLst>
      </pc:sldChg>
      <pc:sldChg chg="addSp delSp modSp mod modTransition modAnim">
        <pc:chgData name="Tsinuel Geleta" userId="d96f76fd-9e40-4467-a338-1ed2d9521645" providerId="ADAL" clId="{058F00AC-87CD-4634-8062-AD63BF3279E3}" dt="2021-11-25T12:10:03.531" v="7394" actId="164"/>
        <pc:sldMkLst>
          <pc:docMk/>
          <pc:sldMk cId="3868348964" sldId="382"/>
        </pc:sldMkLst>
        <pc:spChg chg="mod">
          <ac:chgData name="Tsinuel Geleta" userId="d96f76fd-9e40-4467-a338-1ed2d9521645" providerId="ADAL" clId="{058F00AC-87CD-4634-8062-AD63BF3279E3}" dt="2021-11-25T12:09:42.407" v="7370" actId="20577"/>
          <ac:spMkLst>
            <pc:docMk/>
            <pc:sldMk cId="3868348964" sldId="382"/>
            <ac:spMk id="4" creationId="{0D9D9857-ADF8-4ACB-816F-D3E88CD1E844}"/>
          </ac:spMkLst>
        </pc:spChg>
        <pc:spChg chg="add del mod">
          <ac:chgData name="Tsinuel Geleta" userId="d96f76fd-9e40-4467-a338-1ed2d9521645" providerId="ADAL" clId="{058F00AC-87CD-4634-8062-AD63BF3279E3}" dt="2021-11-25T12:00:49.783" v="7085" actId="478"/>
          <ac:spMkLst>
            <pc:docMk/>
            <pc:sldMk cId="3868348964" sldId="382"/>
            <ac:spMk id="5" creationId="{713A8DB2-3B71-4B4D-B377-05EC05279C63}"/>
          </ac:spMkLst>
        </pc:spChg>
        <pc:spChg chg="add mod">
          <ac:chgData name="Tsinuel Geleta" userId="d96f76fd-9e40-4467-a338-1ed2d9521645" providerId="ADAL" clId="{058F00AC-87CD-4634-8062-AD63BF3279E3}" dt="2021-11-25T12:05:35.132" v="7264" actId="1076"/>
          <ac:spMkLst>
            <pc:docMk/>
            <pc:sldMk cId="3868348964" sldId="382"/>
            <ac:spMk id="11" creationId="{BEBA8C8F-309F-49CC-AAA7-363E469D712D}"/>
          </ac:spMkLst>
        </pc:spChg>
        <pc:spChg chg="add mod">
          <ac:chgData name="Tsinuel Geleta" userId="d96f76fd-9e40-4467-a338-1ed2d9521645" providerId="ADAL" clId="{058F00AC-87CD-4634-8062-AD63BF3279E3}" dt="2021-11-25T12:07:26.921" v="7299" actId="164"/>
          <ac:spMkLst>
            <pc:docMk/>
            <pc:sldMk cId="3868348964" sldId="382"/>
            <ac:spMk id="13" creationId="{0A7EE1FC-520C-44D9-90AE-9C199F5D1444}"/>
          </ac:spMkLst>
        </pc:spChg>
        <pc:spChg chg="add mod">
          <ac:chgData name="Tsinuel Geleta" userId="d96f76fd-9e40-4467-a338-1ed2d9521645" providerId="ADAL" clId="{058F00AC-87CD-4634-8062-AD63BF3279E3}" dt="2021-11-25T12:10:03.531" v="7394" actId="164"/>
          <ac:spMkLst>
            <pc:docMk/>
            <pc:sldMk cId="3868348964" sldId="382"/>
            <ac:spMk id="15" creationId="{1481AFE2-719B-42B6-908A-19822A185C64}"/>
          </ac:spMkLst>
        </pc:spChg>
        <pc:grpChg chg="add mod">
          <ac:chgData name="Tsinuel Geleta" userId="d96f76fd-9e40-4467-a338-1ed2d9521645" providerId="ADAL" clId="{058F00AC-87CD-4634-8062-AD63BF3279E3}" dt="2021-11-25T12:07:26.921" v="7299" actId="164"/>
          <ac:grpSpMkLst>
            <pc:docMk/>
            <pc:sldMk cId="3868348964" sldId="382"/>
            <ac:grpSpMk id="14" creationId="{94D1964C-04EA-4964-8C79-FBB13B175996}"/>
          </ac:grpSpMkLst>
        </pc:grpChg>
        <pc:grpChg chg="add mod">
          <ac:chgData name="Tsinuel Geleta" userId="d96f76fd-9e40-4467-a338-1ed2d9521645" providerId="ADAL" clId="{058F00AC-87CD-4634-8062-AD63BF3279E3}" dt="2021-11-25T12:10:03.531" v="7394" actId="164"/>
          <ac:grpSpMkLst>
            <pc:docMk/>
            <pc:sldMk cId="3868348964" sldId="382"/>
            <ac:grpSpMk id="16" creationId="{0E2203A8-0767-4EE1-8379-051063A31764}"/>
          </ac:grpSpMkLst>
        </pc:grpChg>
        <pc:picChg chg="add del mod">
          <ac:chgData name="Tsinuel Geleta" userId="d96f76fd-9e40-4467-a338-1ed2d9521645" providerId="ADAL" clId="{058F00AC-87CD-4634-8062-AD63BF3279E3}" dt="2021-11-25T11:35:24.734" v="7067"/>
          <ac:picMkLst>
            <pc:docMk/>
            <pc:sldMk cId="3868348964" sldId="382"/>
            <ac:picMk id="6" creationId="{8A43B173-B3B4-45ED-87B1-509B9F6C579C}"/>
          </ac:picMkLst>
        </pc:picChg>
        <pc:picChg chg="add mod">
          <ac:chgData name="Tsinuel Geleta" userId="d96f76fd-9e40-4467-a338-1ed2d9521645" providerId="ADAL" clId="{058F00AC-87CD-4634-8062-AD63BF3279E3}" dt="2021-11-25T12:07:26.921" v="7299" actId="164"/>
          <ac:picMkLst>
            <pc:docMk/>
            <pc:sldMk cId="3868348964" sldId="382"/>
            <ac:picMk id="8" creationId="{59E6319D-3CE7-4C9E-BA69-BDD6EC0A5255}"/>
          </ac:picMkLst>
        </pc:picChg>
        <pc:picChg chg="add mod">
          <ac:chgData name="Tsinuel Geleta" userId="d96f76fd-9e40-4467-a338-1ed2d9521645" providerId="ADAL" clId="{058F00AC-87CD-4634-8062-AD63BF3279E3}" dt="2021-11-25T12:10:03.531" v="7394" actId="164"/>
          <ac:picMkLst>
            <pc:docMk/>
            <pc:sldMk cId="3868348964" sldId="382"/>
            <ac:picMk id="10" creationId="{EACC25D8-1803-4BAC-ABCB-CEB1587BF042}"/>
          </ac:picMkLst>
        </pc:pic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515597200" sldId="383"/>
        </pc:sldMkLst>
      </pc:sldChg>
      <pc:sldChg chg="modSp mod modTransition">
        <pc:chgData name="Tsinuel Geleta" userId="d96f76fd-9e40-4467-a338-1ed2d9521645" providerId="ADAL" clId="{058F00AC-87CD-4634-8062-AD63BF3279E3}" dt="2021-11-25T04:01:52.884" v="6628" actId="20577"/>
        <pc:sldMkLst>
          <pc:docMk/>
          <pc:sldMk cId="1644004685" sldId="383"/>
        </pc:sldMkLst>
        <pc:spChg chg="mod">
          <ac:chgData name="Tsinuel Geleta" userId="d96f76fd-9e40-4467-a338-1ed2d9521645" providerId="ADAL" clId="{058F00AC-87CD-4634-8062-AD63BF3279E3}" dt="2021-11-25T04:01:52.884" v="6628" actId="20577"/>
          <ac:spMkLst>
            <pc:docMk/>
            <pc:sldMk cId="1644004685" sldId="383"/>
            <ac:spMk id="5" creationId="{4E4E4159-CE00-42F9-BA4F-3B63BD701511}"/>
          </ac:spMkLst>
        </pc:spChg>
      </pc:sldChg>
      <pc:sldChg chg="del">
        <pc:chgData name="Tsinuel Geleta" userId="d96f76fd-9e40-4467-a338-1ed2d9521645" providerId="ADAL" clId="{058F00AC-87CD-4634-8062-AD63BF3279E3}" dt="2021-11-23T16:22:06.490" v="3" actId="47"/>
        <pc:sldMkLst>
          <pc:docMk/>
          <pc:sldMk cId="1518911716" sldId="384"/>
        </pc:sldMkLst>
      </pc:sldChg>
      <pc:sldChg chg="modSp mod modTransition modAnim">
        <pc:chgData name="Tsinuel Geleta" userId="d96f76fd-9e40-4467-a338-1ed2d9521645" providerId="ADAL" clId="{058F00AC-87CD-4634-8062-AD63BF3279E3}" dt="2021-11-25T04:27:13.185" v="7046"/>
        <pc:sldMkLst>
          <pc:docMk/>
          <pc:sldMk cId="2192740621" sldId="384"/>
        </pc:sldMkLst>
        <pc:spChg chg="mod">
          <ac:chgData name="Tsinuel Geleta" userId="d96f76fd-9e40-4467-a338-1ed2d9521645" providerId="ADAL" clId="{058F00AC-87CD-4634-8062-AD63BF3279E3}" dt="2021-11-25T04:01:57.353" v="6635" actId="20577"/>
          <ac:spMkLst>
            <pc:docMk/>
            <pc:sldMk cId="2192740621" sldId="384"/>
            <ac:spMk id="4" creationId="{33A1E8A3-D366-47EC-823F-6A91778AA56D}"/>
          </ac:spMkLst>
        </pc:spChg>
        <pc:spChg chg="mod">
          <ac:chgData name="Tsinuel Geleta" userId="d96f76fd-9e40-4467-a338-1ed2d9521645" providerId="ADAL" clId="{058F00AC-87CD-4634-8062-AD63BF3279E3}" dt="2021-11-25T04:05:45.445" v="7044" actId="20577"/>
          <ac:spMkLst>
            <pc:docMk/>
            <pc:sldMk cId="2192740621" sldId="384"/>
            <ac:spMk id="5" creationId="{FC41D183-15E9-43A4-B68A-98BC87EACD36}"/>
          </ac:spMkLst>
        </pc:spChg>
      </pc:sldChg>
      <pc:sldChg chg="modTransition">
        <pc:chgData name="Tsinuel Geleta" userId="d96f76fd-9e40-4467-a338-1ed2d9521645" providerId="ADAL" clId="{058F00AC-87CD-4634-8062-AD63BF3279E3}" dt="2021-11-25T00:00:40.309" v="5159"/>
        <pc:sldMkLst>
          <pc:docMk/>
          <pc:sldMk cId="464259442" sldId="385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601792114" sldId="385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57941847" sldId="386"/>
        </pc:sldMkLst>
      </pc:sldChg>
      <pc:sldChg chg="addSp delSp modSp add mod modTransition modAnim">
        <pc:chgData name="Tsinuel Geleta" userId="d96f76fd-9e40-4467-a338-1ed2d9521645" providerId="ADAL" clId="{058F00AC-87CD-4634-8062-AD63BF3279E3}" dt="2021-11-25T00:00:40.309" v="5159"/>
        <pc:sldMkLst>
          <pc:docMk/>
          <pc:sldMk cId="1725906310" sldId="386"/>
        </pc:sldMkLst>
        <pc:spChg chg="add mod">
          <ac:chgData name="Tsinuel Geleta" userId="d96f76fd-9e40-4467-a338-1ed2d9521645" providerId="ADAL" clId="{058F00AC-87CD-4634-8062-AD63BF3279E3}" dt="2021-11-24T15:29:04.811" v="1833" actId="164"/>
          <ac:spMkLst>
            <pc:docMk/>
            <pc:sldMk cId="1725906310" sldId="386"/>
            <ac:spMk id="9" creationId="{9731841D-DAA2-40A1-9AF5-6D4EB1B6F5F2}"/>
          </ac:spMkLst>
        </pc:spChg>
        <pc:spChg chg="add mod">
          <ac:chgData name="Tsinuel Geleta" userId="d96f76fd-9e40-4467-a338-1ed2d9521645" providerId="ADAL" clId="{058F00AC-87CD-4634-8062-AD63BF3279E3}" dt="2021-11-24T15:42:02.782" v="1947" actId="207"/>
          <ac:spMkLst>
            <pc:docMk/>
            <pc:sldMk cId="1725906310" sldId="386"/>
            <ac:spMk id="18" creationId="{42C56CFA-FB2D-493C-B68A-160A5D9070E4}"/>
          </ac:spMkLst>
        </pc:spChg>
        <pc:spChg chg="add mod">
          <ac:chgData name="Tsinuel Geleta" userId="d96f76fd-9e40-4467-a338-1ed2d9521645" providerId="ADAL" clId="{058F00AC-87CD-4634-8062-AD63BF3279E3}" dt="2021-11-24T15:29:04.811" v="1833" actId="164"/>
          <ac:spMkLst>
            <pc:docMk/>
            <pc:sldMk cId="1725906310" sldId="386"/>
            <ac:spMk id="42" creationId="{EA40F8BC-F257-4D23-BBC3-081FBF828F31}"/>
          </ac:spMkLst>
        </pc:spChg>
        <pc:spChg chg="add mod">
          <ac:chgData name="Tsinuel Geleta" userId="d96f76fd-9e40-4467-a338-1ed2d9521645" providerId="ADAL" clId="{058F00AC-87CD-4634-8062-AD63BF3279E3}" dt="2021-11-24T15:41:58.841" v="1938" actId="207"/>
          <ac:spMkLst>
            <pc:docMk/>
            <pc:sldMk cId="1725906310" sldId="386"/>
            <ac:spMk id="45" creationId="{C6AF9816-7E60-47FC-8C3C-6112D26C9891}"/>
          </ac:spMkLst>
        </pc:spChg>
        <pc:spChg chg="add mod">
          <ac:chgData name="Tsinuel Geleta" userId="d96f76fd-9e40-4467-a338-1ed2d9521645" providerId="ADAL" clId="{058F00AC-87CD-4634-8062-AD63BF3279E3}" dt="2021-11-24T15:41:49.358" v="1936" actId="207"/>
          <ac:spMkLst>
            <pc:docMk/>
            <pc:sldMk cId="1725906310" sldId="386"/>
            <ac:spMk id="46" creationId="{0CD0DB67-FDA2-4170-BBC9-7DE75A9D6273}"/>
          </ac:spMkLst>
        </pc:spChg>
        <pc:spChg chg="add mod">
          <ac:chgData name="Tsinuel Geleta" userId="d96f76fd-9e40-4467-a338-1ed2d9521645" providerId="ADAL" clId="{058F00AC-87CD-4634-8062-AD63BF3279E3}" dt="2021-11-24T15:40:22.662" v="1900" actId="164"/>
          <ac:spMkLst>
            <pc:docMk/>
            <pc:sldMk cId="1725906310" sldId="386"/>
            <ac:spMk id="51" creationId="{130E81CE-768E-4AE0-A74D-FBDD2F6A1705}"/>
          </ac:spMkLst>
        </pc:spChg>
        <pc:spChg chg="add mod">
          <ac:chgData name="Tsinuel Geleta" userId="d96f76fd-9e40-4467-a338-1ed2d9521645" providerId="ADAL" clId="{058F00AC-87CD-4634-8062-AD63BF3279E3}" dt="2021-11-24T15:40:22.662" v="1900" actId="164"/>
          <ac:spMkLst>
            <pc:docMk/>
            <pc:sldMk cId="1725906310" sldId="386"/>
            <ac:spMk id="52" creationId="{DF8A90E4-37ED-4F20-A7FC-A973BCF0DD95}"/>
          </ac:spMkLst>
        </pc:spChg>
        <pc:spChg chg="mod">
          <ac:chgData name="Tsinuel Geleta" userId="d96f76fd-9e40-4467-a338-1ed2d9521645" providerId="ADAL" clId="{058F00AC-87CD-4634-8062-AD63BF3279E3}" dt="2021-11-24T15:14:22.278" v="1712" actId="6549"/>
          <ac:spMkLst>
            <pc:docMk/>
            <pc:sldMk cId="1725906310" sldId="386"/>
            <ac:spMk id="68" creationId="{7492162E-B9BF-41E6-BF31-D26E6F123304}"/>
          </ac:spMkLst>
        </pc:spChg>
        <pc:grpChg chg="add mod ord">
          <ac:chgData name="Tsinuel Geleta" userId="d96f76fd-9e40-4467-a338-1ed2d9521645" providerId="ADAL" clId="{058F00AC-87CD-4634-8062-AD63BF3279E3}" dt="2021-11-24T15:41:05.607" v="1910" actId="164"/>
          <ac:grpSpMkLst>
            <pc:docMk/>
            <pc:sldMk cId="1725906310" sldId="386"/>
            <ac:grpSpMk id="12" creationId="{A1E2981D-2B6F-40FB-8A77-C494A8BA9173}"/>
          </ac:grpSpMkLst>
        </pc:grpChg>
        <pc:grpChg chg="add mod">
          <ac:chgData name="Tsinuel Geleta" userId="d96f76fd-9e40-4467-a338-1ed2d9521645" providerId="ADAL" clId="{058F00AC-87CD-4634-8062-AD63BF3279E3}" dt="2021-11-24T15:29:04.811" v="1833" actId="164"/>
          <ac:grpSpMkLst>
            <pc:docMk/>
            <pc:sldMk cId="1725906310" sldId="386"/>
            <ac:grpSpMk id="13" creationId="{BB815753-C276-4CDB-830E-2ECD574E3892}"/>
          </ac:grpSpMkLst>
        </pc:grpChg>
        <pc:grpChg chg="add mod ord">
          <ac:chgData name="Tsinuel Geleta" userId="d96f76fd-9e40-4467-a338-1ed2d9521645" providerId="ADAL" clId="{058F00AC-87CD-4634-8062-AD63BF3279E3}" dt="2021-11-24T15:40:45.323" v="1905" actId="167"/>
          <ac:grpSpMkLst>
            <pc:docMk/>
            <pc:sldMk cId="1725906310" sldId="386"/>
            <ac:grpSpMk id="17" creationId="{C8B6D633-B2F5-4E5C-B126-C98BCCB8C3D9}"/>
          </ac:grpSpMkLst>
        </pc:grpChg>
        <pc:grpChg chg="add mod">
          <ac:chgData name="Tsinuel Geleta" userId="d96f76fd-9e40-4467-a338-1ed2d9521645" providerId="ADAL" clId="{058F00AC-87CD-4634-8062-AD63BF3279E3}" dt="2021-11-24T15:41:29.611" v="1912" actId="1076"/>
          <ac:grpSpMkLst>
            <pc:docMk/>
            <pc:sldMk cId="1725906310" sldId="386"/>
            <ac:grpSpMk id="19" creationId="{820F97FC-B963-4D54-B419-6B013E1FFD18}"/>
          </ac:grpSpMkLst>
        </pc:grpChg>
        <pc:grpChg chg="del">
          <ac:chgData name="Tsinuel Geleta" userId="d96f76fd-9e40-4467-a338-1ed2d9521645" providerId="ADAL" clId="{058F00AC-87CD-4634-8062-AD63BF3279E3}" dt="2021-11-24T04:11:09.196" v="1602" actId="478"/>
          <ac:grpSpMkLst>
            <pc:docMk/>
            <pc:sldMk cId="1725906310" sldId="386"/>
            <ac:grpSpMk id="63" creationId="{07C87094-04CB-42E0-BB3D-D9BC9561E8E4}"/>
          </ac:grpSpMkLst>
        </pc:grpChg>
        <pc:grpChg chg="del">
          <ac:chgData name="Tsinuel Geleta" userId="d96f76fd-9e40-4467-a338-1ed2d9521645" providerId="ADAL" clId="{058F00AC-87CD-4634-8062-AD63BF3279E3}" dt="2021-11-24T04:11:09.196" v="1602" actId="478"/>
          <ac:grpSpMkLst>
            <pc:docMk/>
            <pc:sldMk cId="1725906310" sldId="386"/>
            <ac:grpSpMk id="64" creationId="{B8551A5F-7917-45EC-BF25-B1CF89C1D064}"/>
          </ac:grpSpMkLst>
        </pc:grpChg>
        <pc:grpChg chg="del">
          <ac:chgData name="Tsinuel Geleta" userId="d96f76fd-9e40-4467-a338-1ed2d9521645" providerId="ADAL" clId="{058F00AC-87CD-4634-8062-AD63BF3279E3}" dt="2021-11-24T04:11:09.196" v="1602" actId="478"/>
          <ac:grpSpMkLst>
            <pc:docMk/>
            <pc:sldMk cId="1725906310" sldId="386"/>
            <ac:grpSpMk id="65" creationId="{60E7FA37-5C76-4589-8C19-CBF88CFD84DF}"/>
          </ac:grpSpMkLst>
        </pc:grpChg>
        <pc:grpChg chg="del">
          <ac:chgData name="Tsinuel Geleta" userId="d96f76fd-9e40-4467-a338-1ed2d9521645" providerId="ADAL" clId="{058F00AC-87CD-4634-8062-AD63BF3279E3}" dt="2021-11-24T04:11:09.196" v="1602" actId="478"/>
          <ac:grpSpMkLst>
            <pc:docMk/>
            <pc:sldMk cId="1725906310" sldId="386"/>
            <ac:grpSpMk id="66" creationId="{52607BA3-17AC-4827-852E-8045ABAB3C12}"/>
          </ac:grpSpMkLst>
        </pc:grpChg>
        <pc:picChg chg="add mod">
          <ac:chgData name="Tsinuel Geleta" userId="d96f76fd-9e40-4467-a338-1ed2d9521645" providerId="ADAL" clId="{058F00AC-87CD-4634-8062-AD63BF3279E3}" dt="2021-11-24T15:29:04.811" v="1833" actId="164"/>
          <ac:picMkLst>
            <pc:docMk/>
            <pc:sldMk cId="1725906310" sldId="386"/>
            <ac:picMk id="6" creationId="{B2AD372A-A120-4FF8-9C04-4555A7A274F8}"/>
          </ac:picMkLst>
        </pc:picChg>
        <pc:picChg chg="add mod">
          <ac:chgData name="Tsinuel Geleta" userId="d96f76fd-9e40-4467-a338-1ed2d9521645" providerId="ADAL" clId="{058F00AC-87CD-4634-8062-AD63BF3279E3}" dt="2021-11-24T15:28:57.215" v="1832" actId="164"/>
          <ac:picMkLst>
            <pc:docMk/>
            <pc:sldMk cId="1725906310" sldId="386"/>
            <ac:picMk id="11" creationId="{287C063C-D06A-46FA-8DBF-AD474A3627C5}"/>
          </ac:picMkLst>
        </pc:picChg>
        <pc:picChg chg="add mod">
          <ac:chgData name="Tsinuel Geleta" userId="d96f76fd-9e40-4467-a338-1ed2d9521645" providerId="ADAL" clId="{058F00AC-87CD-4634-8062-AD63BF3279E3}" dt="2021-11-24T15:40:22.662" v="1900" actId="164"/>
          <ac:picMkLst>
            <pc:docMk/>
            <pc:sldMk cId="1725906310" sldId="386"/>
            <ac:picMk id="16" creationId="{5E50ADA2-604C-45E2-8E84-6E83814ECFE9}"/>
          </ac:picMkLst>
        </pc:picChg>
        <pc:picChg chg="del">
          <ac:chgData name="Tsinuel Geleta" userId="d96f76fd-9e40-4467-a338-1ed2d9521645" providerId="ADAL" clId="{058F00AC-87CD-4634-8062-AD63BF3279E3}" dt="2021-11-24T04:11:09.196" v="1602" actId="478"/>
          <ac:picMkLst>
            <pc:docMk/>
            <pc:sldMk cId="1725906310" sldId="386"/>
            <ac:picMk id="67" creationId="{0545D7EC-B0E0-473C-8F55-75EEE27974D6}"/>
          </ac:picMkLst>
        </pc:picChg>
      </pc:sldChg>
      <pc:sldChg chg="del">
        <pc:chgData name="Tsinuel Geleta" userId="d96f76fd-9e40-4467-a338-1ed2d9521645" providerId="ADAL" clId="{058F00AC-87CD-4634-8062-AD63BF3279E3}" dt="2021-11-23T22:25:01.044" v="339" actId="47"/>
        <pc:sldMkLst>
          <pc:docMk/>
          <pc:sldMk cId="3792587862" sldId="386"/>
        </pc:sldMkLst>
      </pc:sldChg>
      <pc:sldChg chg="addSp modSp new del">
        <pc:chgData name="Tsinuel Geleta" userId="d96f76fd-9e40-4467-a338-1ed2d9521645" providerId="ADAL" clId="{058F00AC-87CD-4634-8062-AD63BF3279E3}" dt="2021-11-24T18:55:37.157" v="3645" actId="47"/>
        <pc:sldMkLst>
          <pc:docMk/>
          <pc:sldMk cId="354411519" sldId="387"/>
        </pc:sldMkLst>
        <pc:spChg chg="add mod">
          <ac:chgData name="Tsinuel Geleta" userId="d96f76fd-9e40-4467-a338-1ed2d9521645" providerId="ADAL" clId="{058F00AC-87CD-4634-8062-AD63BF3279E3}" dt="2021-11-24T18:38:04.954" v="3554"/>
          <ac:spMkLst>
            <pc:docMk/>
            <pc:sldMk cId="354411519" sldId="387"/>
            <ac:spMk id="5" creationId="{4FE7DEC4-2CFD-43F2-96D9-A159FE725246}"/>
          </ac:spMkLst>
        </pc:spChg>
        <pc:spChg chg="add mod">
          <ac:chgData name="Tsinuel Geleta" userId="d96f76fd-9e40-4467-a338-1ed2d9521645" providerId="ADAL" clId="{058F00AC-87CD-4634-8062-AD63BF3279E3}" dt="2021-11-24T18:38:04.954" v="3554"/>
          <ac:spMkLst>
            <pc:docMk/>
            <pc:sldMk cId="354411519" sldId="387"/>
            <ac:spMk id="6" creationId="{A6756EA5-A2C8-46B1-8249-C42B1E311091}"/>
          </ac:spMkLst>
        </pc:spChg>
        <pc:spChg chg="add mod">
          <ac:chgData name="Tsinuel Geleta" userId="d96f76fd-9e40-4467-a338-1ed2d9521645" providerId="ADAL" clId="{058F00AC-87CD-4634-8062-AD63BF3279E3}" dt="2021-11-24T18:38:04.954" v="3554"/>
          <ac:spMkLst>
            <pc:docMk/>
            <pc:sldMk cId="354411519" sldId="387"/>
            <ac:spMk id="7" creationId="{C26409D0-097C-4300-9CC7-1F0A6A36CBC7}"/>
          </ac:spMkLst>
        </pc:spChg>
        <pc:cxnChg chg="add mod">
          <ac:chgData name="Tsinuel Geleta" userId="d96f76fd-9e40-4467-a338-1ed2d9521645" providerId="ADAL" clId="{058F00AC-87CD-4634-8062-AD63BF3279E3}" dt="2021-11-24T18:38:04.954" v="3554"/>
          <ac:cxnSpMkLst>
            <pc:docMk/>
            <pc:sldMk cId="354411519" sldId="387"/>
            <ac:cxnSpMk id="8" creationId="{608E8A5C-B25C-46C2-A134-551DBDD47ED7}"/>
          </ac:cxnSpMkLst>
        </pc:cxnChg>
        <pc:cxnChg chg="add mod">
          <ac:chgData name="Tsinuel Geleta" userId="d96f76fd-9e40-4467-a338-1ed2d9521645" providerId="ADAL" clId="{058F00AC-87CD-4634-8062-AD63BF3279E3}" dt="2021-11-24T18:38:04.954" v="3554"/>
          <ac:cxnSpMkLst>
            <pc:docMk/>
            <pc:sldMk cId="354411519" sldId="387"/>
            <ac:cxnSpMk id="9" creationId="{0A92D8E5-B18D-400E-BED6-3337D858FA73}"/>
          </ac:cxnSpMkLst>
        </pc:cxnChg>
      </pc:sldChg>
      <pc:sldChg chg="addSp delSp modSp add mod modTransition delAnim modAnim">
        <pc:chgData name="Tsinuel Geleta" userId="d96f76fd-9e40-4467-a338-1ed2d9521645" providerId="ADAL" clId="{058F00AC-87CD-4634-8062-AD63BF3279E3}" dt="2021-11-25T00:00:40.309" v="5159"/>
        <pc:sldMkLst>
          <pc:docMk/>
          <pc:sldMk cId="704068109" sldId="387"/>
        </pc:sldMkLst>
        <pc:spChg chg="del">
          <ac:chgData name="Tsinuel Geleta" userId="d96f76fd-9e40-4467-a338-1ed2d9521645" providerId="ADAL" clId="{058F00AC-87CD-4634-8062-AD63BF3279E3}" dt="2021-11-24T21:40:28.099" v="3800" actId="478"/>
          <ac:spMkLst>
            <pc:docMk/>
            <pc:sldMk cId="704068109" sldId="387"/>
            <ac:spMk id="2" creationId="{FC211831-2D6E-4A2B-8975-EAC108343778}"/>
          </ac:spMkLst>
        </pc:spChg>
        <pc:spChg chg="add del mod">
          <ac:chgData name="Tsinuel Geleta" userId="d96f76fd-9e40-4467-a338-1ed2d9521645" providerId="ADAL" clId="{058F00AC-87CD-4634-8062-AD63BF3279E3}" dt="2021-11-24T22:01:05.839" v="4049" actId="478"/>
          <ac:spMkLst>
            <pc:docMk/>
            <pc:sldMk cId="704068109" sldId="387"/>
            <ac:spMk id="3" creationId="{43B42783-84A6-435B-9D98-DD331BFB2B30}"/>
          </ac:spMkLst>
        </pc:spChg>
        <pc:spChg chg="mod">
          <ac:chgData name="Tsinuel Geleta" userId="d96f76fd-9e40-4467-a338-1ed2d9521645" providerId="ADAL" clId="{058F00AC-87CD-4634-8062-AD63BF3279E3}" dt="2021-11-24T21:49:46.815" v="3876" actId="20577"/>
          <ac:spMkLst>
            <pc:docMk/>
            <pc:sldMk cId="704068109" sldId="387"/>
            <ac:spMk id="4" creationId="{3655C3F4-CAE4-4213-8F02-5B454242961A}"/>
          </ac:spMkLst>
        </pc:spChg>
        <pc:spChg chg="del mod">
          <ac:chgData name="Tsinuel Geleta" userId="d96f76fd-9e40-4467-a338-1ed2d9521645" providerId="ADAL" clId="{058F00AC-87CD-4634-8062-AD63BF3279E3}" dt="2021-11-24T21:40:28.099" v="3800" actId="478"/>
          <ac:spMkLst>
            <pc:docMk/>
            <pc:sldMk cId="704068109" sldId="387"/>
            <ac:spMk id="6" creationId="{8FE74939-7FD2-48B6-B157-02C9CB3FF4FB}"/>
          </ac:spMkLst>
        </pc:spChg>
        <pc:spChg chg="del mod">
          <ac:chgData name="Tsinuel Geleta" userId="d96f76fd-9e40-4467-a338-1ed2d9521645" providerId="ADAL" clId="{058F00AC-87CD-4634-8062-AD63BF3279E3}" dt="2021-11-24T21:40:28.099" v="3800" actId="478"/>
          <ac:spMkLst>
            <pc:docMk/>
            <pc:sldMk cId="704068109" sldId="387"/>
            <ac:spMk id="7" creationId="{869DC29D-C221-4EC5-A8FD-C59870E4E84A}"/>
          </ac:spMkLst>
        </pc:spChg>
        <pc:spChg chg="add del mod">
          <ac:chgData name="Tsinuel Geleta" userId="d96f76fd-9e40-4467-a338-1ed2d9521645" providerId="ADAL" clId="{058F00AC-87CD-4634-8062-AD63BF3279E3}" dt="2021-11-24T21:53:23.438" v="3896" actId="478"/>
          <ac:spMkLst>
            <pc:docMk/>
            <pc:sldMk cId="704068109" sldId="387"/>
            <ac:spMk id="16" creationId="{3323EF83-966B-4CE9-A5BB-FA6746EDA247}"/>
          </ac:spMkLst>
        </pc:spChg>
        <pc:spChg chg="add del mod topLvl">
          <ac:chgData name="Tsinuel Geleta" userId="d96f76fd-9e40-4467-a338-1ed2d9521645" providerId="ADAL" clId="{058F00AC-87CD-4634-8062-AD63BF3279E3}" dt="2021-11-24T21:53:42.489" v="3899" actId="478"/>
          <ac:spMkLst>
            <pc:docMk/>
            <pc:sldMk cId="704068109" sldId="387"/>
            <ac:spMk id="17" creationId="{3E69BB74-C3E9-43E5-B219-5BCDFB816A8C}"/>
          </ac:spMkLst>
        </pc:spChg>
        <pc:spChg chg="add del mod topLvl">
          <ac:chgData name="Tsinuel Geleta" userId="d96f76fd-9e40-4467-a338-1ed2d9521645" providerId="ADAL" clId="{058F00AC-87CD-4634-8062-AD63BF3279E3}" dt="2021-11-24T21:53:44.438" v="3900" actId="478"/>
          <ac:spMkLst>
            <pc:docMk/>
            <pc:sldMk cId="704068109" sldId="387"/>
            <ac:spMk id="18" creationId="{ABB55EDE-EDA6-4BC1-B8F9-EAB63E2FCABF}"/>
          </ac:spMkLst>
        </pc:spChg>
        <pc:spChg chg="add del mod">
          <ac:chgData name="Tsinuel Geleta" userId="d96f76fd-9e40-4467-a338-1ed2d9521645" providerId="ADAL" clId="{058F00AC-87CD-4634-8062-AD63BF3279E3}" dt="2021-11-24T21:57:34.488" v="4027"/>
          <ac:spMkLst>
            <pc:docMk/>
            <pc:sldMk cId="704068109" sldId="387"/>
            <ac:spMk id="24" creationId="{17377135-C6CF-4212-8EEB-0669529BCA3C}"/>
          </ac:spMkLst>
        </pc:spChg>
        <pc:spChg chg="add del mod">
          <ac:chgData name="Tsinuel Geleta" userId="d96f76fd-9e40-4467-a338-1ed2d9521645" providerId="ADAL" clId="{058F00AC-87CD-4634-8062-AD63BF3279E3}" dt="2021-11-24T21:57:34.488" v="4027"/>
          <ac:spMkLst>
            <pc:docMk/>
            <pc:sldMk cId="704068109" sldId="387"/>
            <ac:spMk id="25" creationId="{C674B5B0-2F35-4244-8F48-4A85A60BA1A2}"/>
          </ac:spMkLst>
        </pc:spChg>
        <pc:spChg chg="add del mod">
          <ac:chgData name="Tsinuel Geleta" userId="d96f76fd-9e40-4467-a338-1ed2d9521645" providerId="ADAL" clId="{058F00AC-87CD-4634-8062-AD63BF3279E3}" dt="2021-11-24T21:57:34.488" v="4027"/>
          <ac:spMkLst>
            <pc:docMk/>
            <pc:sldMk cId="704068109" sldId="387"/>
            <ac:spMk id="26" creationId="{0D34FADF-33F7-48E5-B68A-8409D2129F57}"/>
          </ac:spMkLst>
        </pc:spChg>
        <pc:spChg chg="add del mod ord">
          <ac:chgData name="Tsinuel Geleta" userId="d96f76fd-9e40-4467-a338-1ed2d9521645" providerId="ADAL" clId="{058F00AC-87CD-4634-8062-AD63BF3279E3}" dt="2021-11-24T21:57:34.488" v="4027"/>
          <ac:spMkLst>
            <pc:docMk/>
            <pc:sldMk cId="704068109" sldId="387"/>
            <ac:spMk id="27" creationId="{AACD9C8E-9936-47F9-9D3E-2B7BB6FFD0D4}"/>
          </ac:spMkLst>
        </pc:spChg>
        <pc:spChg chg="add mod">
          <ac:chgData name="Tsinuel Geleta" userId="d96f76fd-9e40-4467-a338-1ed2d9521645" providerId="ADAL" clId="{058F00AC-87CD-4634-8062-AD63BF3279E3}" dt="2021-11-24T21:57:50.817" v="4030" actId="164"/>
          <ac:spMkLst>
            <pc:docMk/>
            <pc:sldMk cId="704068109" sldId="387"/>
            <ac:spMk id="28" creationId="{438F58EA-ADDD-49B2-ADCC-F630686A88D5}"/>
          </ac:spMkLst>
        </pc:spChg>
        <pc:spChg chg="add mod">
          <ac:chgData name="Tsinuel Geleta" userId="d96f76fd-9e40-4467-a338-1ed2d9521645" providerId="ADAL" clId="{058F00AC-87CD-4634-8062-AD63BF3279E3}" dt="2021-11-24T21:57:50.817" v="4030" actId="164"/>
          <ac:spMkLst>
            <pc:docMk/>
            <pc:sldMk cId="704068109" sldId="387"/>
            <ac:spMk id="29" creationId="{81D70767-48F7-49CC-8D88-08596672FF0E}"/>
          </ac:spMkLst>
        </pc:spChg>
        <pc:spChg chg="add mod">
          <ac:chgData name="Tsinuel Geleta" userId="d96f76fd-9e40-4467-a338-1ed2d9521645" providerId="ADAL" clId="{058F00AC-87CD-4634-8062-AD63BF3279E3}" dt="2021-11-24T21:57:50.817" v="4030" actId="164"/>
          <ac:spMkLst>
            <pc:docMk/>
            <pc:sldMk cId="704068109" sldId="387"/>
            <ac:spMk id="30" creationId="{6F34206F-889A-43ED-AA9A-A0278C4622EC}"/>
          </ac:spMkLst>
        </pc:spChg>
        <pc:spChg chg="mod">
          <ac:chgData name="Tsinuel Geleta" userId="d96f76fd-9e40-4467-a338-1ed2d9521645" providerId="ADAL" clId="{058F00AC-87CD-4634-8062-AD63BF3279E3}" dt="2021-11-24T21:59:45.857" v="4042" actId="164"/>
          <ac:spMkLst>
            <pc:docMk/>
            <pc:sldMk cId="704068109" sldId="387"/>
            <ac:spMk id="31" creationId="{97135B24-EAFA-4AE5-B8C2-54D05438DDC8}"/>
          </ac:spMkLst>
        </pc:spChg>
        <pc:spChg chg="add mod">
          <ac:chgData name="Tsinuel Geleta" userId="d96f76fd-9e40-4467-a338-1ed2d9521645" providerId="ADAL" clId="{058F00AC-87CD-4634-8062-AD63BF3279E3}" dt="2021-11-24T22:02:41.797" v="4062" actId="1076"/>
          <ac:spMkLst>
            <pc:docMk/>
            <pc:sldMk cId="704068109" sldId="387"/>
            <ac:spMk id="35" creationId="{934B8F5F-21C6-4054-B658-4D2B29A103DB}"/>
          </ac:spMkLst>
        </pc:spChg>
        <pc:grpChg chg="add del mod">
          <ac:chgData name="Tsinuel Geleta" userId="d96f76fd-9e40-4467-a338-1ed2d9521645" providerId="ADAL" clId="{058F00AC-87CD-4634-8062-AD63BF3279E3}" dt="2021-11-24T21:53:42.489" v="3899" actId="478"/>
          <ac:grpSpMkLst>
            <pc:docMk/>
            <pc:sldMk cId="704068109" sldId="387"/>
            <ac:grpSpMk id="19" creationId="{2F32ABC5-1652-4C80-8C8C-DA1F272BE602}"/>
          </ac:grpSpMkLst>
        </pc:grpChg>
        <pc:grpChg chg="add mod">
          <ac:chgData name="Tsinuel Geleta" userId="d96f76fd-9e40-4467-a338-1ed2d9521645" providerId="ADAL" clId="{058F00AC-87CD-4634-8062-AD63BF3279E3}" dt="2021-11-24T21:59:45.857" v="4042" actId="164"/>
          <ac:grpSpMkLst>
            <pc:docMk/>
            <pc:sldMk cId="704068109" sldId="387"/>
            <ac:grpSpMk id="32" creationId="{ACBCB996-A921-4324-9156-9C2987C5B52F}"/>
          </ac:grpSpMkLst>
        </pc:grpChg>
        <pc:grpChg chg="add mod ord">
          <ac:chgData name="Tsinuel Geleta" userId="d96f76fd-9e40-4467-a338-1ed2d9521645" providerId="ADAL" clId="{058F00AC-87CD-4634-8062-AD63BF3279E3}" dt="2021-11-24T22:02:32.627" v="4060" actId="1076"/>
          <ac:grpSpMkLst>
            <pc:docMk/>
            <pc:sldMk cId="704068109" sldId="387"/>
            <ac:grpSpMk id="33" creationId="{8CDB7A04-FEA4-4C3F-8602-8AC7C3DFF2DD}"/>
          </ac:grpSpMkLst>
        </pc:grpChg>
        <pc:picChg chg="add del mod ord">
          <ac:chgData name="Tsinuel Geleta" userId="d96f76fd-9e40-4467-a338-1ed2d9521645" providerId="ADAL" clId="{058F00AC-87CD-4634-8062-AD63BF3279E3}" dt="2021-11-24T21:52:52.374" v="3888" actId="478"/>
          <ac:picMkLst>
            <pc:docMk/>
            <pc:sldMk cId="704068109" sldId="387"/>
            <ac:picMk id="10" creationId="{4FE1F4D9-DCF1-40B6-B782-048F63769E36}"/>
          </ac:picMkLst>
        </pc:picChg>
        <pc:picChg chg="add mod">
          <ac:chgData name="Tsinuel Geleta" userId="d96f76fd-9e40-4467-a338-1ed2d9521645" providerId="ADAL" clId="{058F00AC-87CD-4634-8062-AD63BF3279E3}" dt="2021-11-24T22:36:31.790" v="4119" actId="1076"/>
          <ac:picMkLst>
            <pc:docMk/>
            <pc:sldMk cId="704068109" sldId="387"/>
            <ac:picMk id="13" creationId="{03115A14-3BC6-4557-A97F-88A3660E9CA5}"/>
          </ac:picMkLst>
        </pc:picChg>
        <pc:picChg chg="add mod">
          <ac:chgData name="Tsinuel Geleta" userId="d96f76fd-9e40-4467-a338-1ed2d9521645" providerId="ADAL" clId="{058F00AC-87CD-4634-8062-AD63BF3279E3}" dt="2021-11-24T22:36:31.790" v="4119" actId="1076"/>
          <ac:picMkLst>
            <pc:docMk/>
            <pc:sldMk cId="704068109" sldId="387"/>
            <ac:picMk id="15" creationId="{8032B395-8575-417F-8ED0-4364FD8AFFAD}"/>
          </ac:picMkLst>
        </pc:picChg>
        <pc:picChg chg="add mod">
          <ac:chgData name="Tsinuel Geleta" userId="d96f76fd-9e40-4467-a338-1ed2d9521645" providerId="ADAL" clId="{058F00AC-87CD-4634-8062-AD63BF3279E3}" dt="2021-11-24T22:03:03.340" v="4063" actId="1076"/>
          <ac:picMkLst>
            <pc:docMk/>
            <pc:sldMk cId="704068109" sldId="387"/>
            <ac:picMk id="21" creationId="{C2663EDD-3CB6-47D5-AC6E-6F86CA4ED7D2}"/>
          </ac:picMkLst>
        </pc:picChg>
        <pc:picChg chg="add mod ord">
          <ac:chgData name="Tsinuel Geleta" userId="d96f76fd-9e40-4467-a338-1ed2d9521645" providerId="ADAL" clId="{058F00AC-87CD-4634-8062-AD63BF3279E3}" dt="2021-11-24T22:02:32.627" v="4060" actId="1076"/>
          <ac:picMkLst>
            <pc:docMk/>
            <pc:sldMk cId="704068109" sldId="387"/>
            <ac:picMk id="23" creationId="{AA732D07-E28C-45BB-BCCB-95AFD5650B28}"/>
          </ac:picMkLst>
        </pc:picChg>
        <pc:picChg chg="add del mod">
          <ac:chgData name="Tsinuel Geleta" userId="d96f76fd-9e40-4467-a338-1ed2d9521645" providerId="ADAL" clId="{058F00AC-87CD-4634-8062-AD63BF3279E3}" dt="2021-11-24T22:36:33.803" v="4122"/>
          <ac:picMkLst>
            <pc:docMk/>
            <pc:sldMk cId="704068109" sldId="387"/>
            <ac:picMk id="36" creationId="{8B268F71-EF73-43E6-861E-02827301C525}"/>
          </ac:picMkLst>
        </pc:picChg>
        <pc:cxnChg chg="del mod">
          <ac:chgData name="Tsinuel Geleta" userId="d96f76fd-9e40-4467-a338-1ed2d9521645" providerId="ADAL" clId="{058F00AC-87CD-4634-8062-AD63BF3279E3}" dt="2021-11-24T21:40:28.099" v="3800" actId="478"/>
          <ac:cxnSpMkLst>
            <pc:docMk/>
            <pc:sldMk cId="704068109" sldId="387"/>
            <ac:cxnSpMk id="8" creationId="{6AAE97F1-3437-4C90-9D9A-43B72480BD02}"/>
          </ac:cxnSpMkLst>
        </pc:cxnChg>
        <pc:cxnChg chg="del mod">
          <ac:chgData name="Tsinuel Geleta" userId="d96f76fd-9e40-4467-a338-1ed2d9521645" providerId="ADAL" clId="{058F00AC-87CD-4634-8062-AD63BF3279E3}" dt="2021-11-24T21:40:28.099" v="3800" actId="478"/>
          <ac:cxnSpMkLst>
            <pc:docMk/>
            <pc:sldMk cId="704068109" sldId="387"/>
            <ac:cxnSpMk id="9" creationId="{E4FF4F1F-C466-4966-A141-00748C84C9AE}"/>
          </ac:cxnSpMkLst>
        </pc:cxnChg>
      </pc:sldChg>
      <pc:sldChg chg="delSp del mod">
        <pc:chgData name="Tsinuel Geleta" userId="d96f76fd-9e40-4467-a338-1ed2d9521645" providerId="ADAL" clId="{058F00AC-87CD-4634-8062-AD63BF3279E3}" dt="2021-11-23T22:24:59.636" v="338" actId="47"/>
        <pc:sldMkLst>
          <pc:docMk/>
          <pc:sldMk cId="1279412581" sldId="387"/>
        </pc:sldMkLst>
        <pc:picChg chg="del">
          <ac:chgData name="Tsinuel Geleta" userId="d96f76fd-9e40-4467-a338-1ed2d9521645" providerId="ADAL" clId="{058F00AC-87CD-4634-8062-AD63BF3279E3}" dt="2021-11-23T22:24:58.604" v="337" actId="478"/>
          <ac:picMkLst>
            <pc:docMk/>
            <pc:sldMk cId="1279412581" sldId="387"/>
            <ac:picMk id="3" creationId="{3C1CDC32-EE07-4A0B-ABDD-B6ACCD6BC711}"/>
          </ac:picMkLst>
        </pc:picChg>
        <pc:picChg chg="del">
          <ac:chgData name="Tsinuel Geleta" userId="d96f76fd-9e40-4467-a338-1ed2d9521645" providerId="ADAL" clId="{058F00AC-87CD-4634-8062-AD63BF3279E3}" dt="2021-11-23T22:24:56.629" v="336" actId="478"/>
          <ac:picMkLst>
            <pc:docMk/>
            <pc:sldMk cId="1279412581" sldId="387"/>
            <ac:picMk id="5" creationId="{E4891D7D-B063-444C-B0CB-0BC42F664B2F}"/>
          </ac:picMkLst>
        </pc:pic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771605436" sldId="387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698437909" sldId="388"/>
        </pc:sldMkLst>
      </pc:sldChg>
      <pc:sldChg chg="addSp delSp modSp add mod modTransition modAnim">
        <pc:chgData name="Tsinuel Geleta" userId="d96f76fd-9e40-4467-a338-1ed2d9521645" providerId="ADAL" clId="{058F00AC-87CD-4634-8062-AD63BF3279E3}" dt="2021-11-25T03:37:30.967" v="6218"/>
        <pc:sldMkLst>
          <pc:docMk/>
          <pc:sldMk cId="2056119152" sldId="388"/>
        </pc:sldMkLst>
        <pc:spChg chg="del mod">
          <ac:chgData name="Tsinuel Geleta" userId="d96f76fd-9e40-4467-a338-1ed2d9521645" providerId="ADAL" clId="{058F00AC-87CD-4634-8062-AD63BF3279E3}" dt="2021-11-25T00:00:48.958" v="5160" actId="478"/>
          <ac:spMkLst>
            <pc:docMk/>
            <pc:sldMk cId="2056119152" sldId="388"/>
            <ac:spMk id="2" creationId="{FC211831-2D6E-4A2B-8975-EAC108343778}"/>
          </ac:spMkLst>
        </pc:spChg>
        <pc:spChg chg="mod">
          <ac:chgData name="Tsinuel Geleta" userId="d96f76fd-9e40-4467-a338-1ed2d9521645" providerId="ADAL" clId="{058F00AC-87CD-4634-8062-AD63BF3279E3}" dt="2021-11-24T18:57:43.672" v="3718" actId="20577"/>
          <ac:spMkLst>
            <pc:docMk/>
            <pc:sldMk cId="2056119152" sldId="388"/>
            <ac:spMk id="4" creationId="{3655C3F4-CAE4-4213-8F02-5B454242961A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5" creationId="{4763D870-9E4B-4E0E-AEF8-FD68ADC610EC}"/>
          </ac:spMkLst>
        </pc:spChg>
        <pc:spChg chg="del mod">
          <ac:chgData name="Tsinuel Geleta" userId="d96f76fd-9e40-4467-a338-1ed2d9521645" providerId="ADAL" clId="{058F00AC-87CD-4634-8062-AD63BF3279E3}" dt="2021-11-25T00:00:48.958" v="5160" actId="478"/>
          <ac:spMkLst>
            <pc:docMk/>
            <pc:sldMk cId="2056119152" sldId="388"/>
            <ac:spMk id="6" creationId="{8FE74939-7FD2-48B6-B157-02C9CB3FF4FB}"/>
          </ac:spMkLst>
        </pc:spChg>
        <pc:spChg chg="del">
          <ac:chgData name="Tsinuel Geleta" userId="d96f76fd-9e40-4467-a338-1ed2d9521645" providerId="ADAL" clId="{058F00AC-87CD-4634-8062-AD63BF3279E3}" dt="2021-11-25T00:00:48.958" v="5160" actId="478"/>
          <ac:spMkLst>
            <pc:docMk/>
            <pc:sldMk cId="2056119152" sldId="388"/>
            <ac:spMk id="7" creationId="{869DC29D-C221-4EC5-A8FD-C59870E4E84A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0" creationId="{601764DF-7259-48F0-BF76-EE0FD17A6960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1" creationId="{03FF4B34-68B3-49DB-914E-BFC82BA9B24E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2" creationId="{C2A3BA4A-BAF6-4BC3-9050-B16EEF698FA4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3" creationId="{A740EFC4-EF52-4BEE-96A0-10A73B4CEE43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4" creationId="{D001FD8C-7E04-4B2E-8166-4DF96D512A1D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5" creationId="{FB8A04FC-1723-475B-8525-8017E3671119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6" creationId="{046051BE-071F-4FF8-8803-80AFB9BEC6B4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7" creationId="{FBB0ABE4-168F-49AE-A178-E5A0070A5711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8" creationId="{C2A64E6C-B7AE-4E60-961D-527089AC2351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29" creationId="{C325754C-7338-4BF3-8DEC-C931F4014DA6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30" creationId="{2639BB32-3AC2-4333-9B94-4290C2C36B89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31" creationId="{B41155A1-E44A-4062-B400-F27A396820A2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37" creationId="{A3764B63-1608-44B3-B29F-303A5A131734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38" creationId="{BB097505-2C42-4ED2-A08E-2AD7A810F4EE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39" creationId="{15A0042B-CE84-42FA-9BF0-D988AAEBC80E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0" creationId="{AFE4AB11-3803-43FB-AC35-D1F39DF03DBB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1" creationId="{759ADD04-1C78-47E3-933B-97897093E686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2" creationId="{667FA131-A085-477C-A1A4-7B9AD217EB97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3" creationId="{5838D15E-BD7E-48AA-9C0F-6979F8481428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4" creationId="{DD7EF892-A81B-4D24-9A0E-AB2345A1707B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5" creationId="{616FC7A8-F3CE-4C8A-99D0-A4DF33BFD9AA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6" creationId="{1F5AA6DD-5A34-4952-911E-EC27AAE1CC6C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7" creationId="{A259B50A-E0A2-4731-AC15-C7539DCA8F0C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48" creationId="{9CB1979E-7344-4ED2-841E-4042E65EE306}"/>
          </ac:spMkLst>
        </pc:spChg>
        <pc:spChg chg="del mod">
          <ac:chgData name="Tsinuel Geleta" userId="d96f76fd-9e40-4467-a338-1ed2d9521645" providerId="ADAL" clId="{058F00AC-87CD-4634-8062-AD63BF3279E3}" dt="2021-11-25T00:08:10.214" v="5189" actId="478"/>
          <ac:spMkLst>
            <pc:docMk/>
            <pc:sldMk cId="2056119152" sldId="388"/>
            <ac:spMk id="54" creationId="{66B5FCA7-460E-440A-9827-479590C6B1AC}"/>
          </ac:spMkLst>
        </pc:spChg>
        <pc:spChg chg="del mod">
          <ac:chgData name="Tsinuel Geleta" userId="d96f76fd-9e40-4467-a338-1ed2d9521645" providerId="ADAL" clId="{058F00AC-87CD-4634-8062-AD63BF3279E3}" dt="2021-11-25T00:08:11.581" v="5190" actId="478"/>
          <ac:spMkLst>
            <pc:docMk/>
            <pc:sldMk cId="2056119152" sldId="388"/>
            <ac:spMk id="55" creationId="{D72A6D9F-9E0F-482B-894E-04149CE6D25E}"/>
          </ac:spMkLst>
        </pc:spChg>
        <pc:spChg chg="mod">
          <ac:chgData name="Tsinuel Geleta" userId="d96f76fd-9e40-4467-a338-1ed2d9521645" providerId="ADAL" clId="{058F00AC-87CD-4634-8062-AD63BF3279E3}" dt="2021-11-25T00:09:15.080" v="5200" actId="571"/>
          <ac:spMkLst>
            <pc:docMk/>
            <pc:sldMk cId="2056119152" sldId="388"/>
            <ac:spMk id="56" creationId="{DCDF8A79-6C1B-463C-A699-A1B97C9677F4}"/>
          </ac:spMkLst>
        </pc:spChg>
        <pc:spChg chg="del mod">
          <ac:chgData name="Tsinuel Geleta" userId="d96f76fd-9e40-4467-a338-1ed2d9521645" providerId="ADAL" clId="{058F00AC-87CD-4634-8062-AD63BF3279E3}" dt="2021-11-25T00:08:17.779" v="5191" actId="478"/>
          <ac:spMkLst>
            <pc:docMk/>
            <pc:sldMk cId="2056119152" sldId="388"/>
            <ac:spMk id="57" creationId="{DD188A36-0F24-44F6-956F-9BF3D78FDECD}"/>
          </ac:spMkLst>
        </pc:spChg>
        <pc:spChg chg="mod">
          <ac:chgData name="Tsinuel Geleta" userId="d96f76fd-9e40-4467-a338-1ed2d9521645" providerId="ADAL" clId="{058F00AC-87CD-4634-8062-AD63BF3279E3}" dt="2021-11-25T00:09:15.080" v="5200" actId="571"/>
          <ac:spMkLst>
            <pc:docMk/>
            <pc:sldMk cId="2056119152" sldId="388"/>
            <ac:spMk id="58" creationId="{1F561AA3-E8C2-4C9E-83A7-B86F71210A73}"/>
          </ac:spMkLst>
        </pc:spChg>
        <pc:spChg chg="del mod">
          <ac:chgData name="Tsinuel Geleta" userId="d96f76fd-9e40-4467-a338-1ed2d9521645" providerId="ADAL" clId="{058F00AC-87CD-4634-8062-AD63BF3279E3}" dt="2021-11-25T00:08:17.779" v="5191" actId="478"/>
          <ac:spMkLst>
            <pc:docMk/>
            <pc:sldMk cId="2056119152" sldId="388"/>
            <ac:spMk id="59" creationId="{1F4DEDD5-7A46-431B-B9F6-061EBACBB018}"/>
          </ac:spMkLst>
        </pc:spChg>
        <pc:spChg chg="mod">
          <ac:chgData name="Tsinuel Geleta" userId="d96f76fd-9e40-4467-a338-1ed2d9521645" providerId="ADAL" clId="{058F00AC-87CD-4634-8062-AD63BF3279E3}" dt="2021-11-25T00:09:15.080" v="5200" actId="571"/>
          <ac:spMkLst>
            <pc:docMk/>
            <pc:sldMk cId="2056119152" sldId="388"/>
            <ac:spMk id="60" creationId="{20FCFEAB-20CB-473F-943B-FC812CEF6757}"/>
          </ac:spMkLst>
        </pc:spChg>
        <pc:spChg chg="del mod">
          <ac:chgData name="Tsinuel Geleta" userId="d96f76fd-9e40-4467-a338-1ed2d9521645" providerId="ADAL" clId="{058F00AC-87CD-4634-8062-AD63BF3279E3}" dt="2021-11-25T00:08:17.779" v="5191" actId="478"/>
          <ac:spMkLst>
            <pc:docMk/>
            <pc:sldMk cId="2056119152" sldId="388"/>
            <ac:spMk id="61" creationId="{29B92B9F-144A-4DDE-A085-C05CC551484A}"/>
          </ac:spMkLst>
        </pc:spChg>
        <pc:spChg chg="mod">
          <ac:chgData name="Tsinuel Geleta" userId="d96f76fd-9e40-4467-a338-1ed2d9521645" providerId="ADAL" clId="{058F00AC-87CD-4634-8062-AD63BF3279E3}" dt="2021-11-25T00:09:15.080" v="5200" actId="571"/>
          <ac:spMkLst>
            <pc:docMk/>
            <pc:sldMk cId="2056119152" sldId="388"/>
            <ac:spMk id="62" creationId="{64885078-5516-424C-8A13-7A9ADC1B5E29}"/>
          </ac:spMkLst>
        </pc:spChg>
        <pc:spChg chg="del mod">
          <ac:chgData name="Tsinuel Geleta" userId="d96f76fd-9e40-4467-a338-1ed2d9521645" providerId="ADAL" clId="{058F00AC-87CD-4634-8062-AD63BF3279E3}" dt="2021-11-25T00:08:17.779" v="5191" actId="478"/>
          <ac:spMkLst>
            <pc:docMk/>
            <pc:sldMk cId="2056119152" sldId="388"/>
            <ac:spMk id="63" creationId="{8CCEF57C-0020-4B25-8178-2927BA95BA92}"/>
          </ac:spMkLst>
        </pc:spChg>
        <pc:spChg chg="del mod">
          <ac:chgData name="Tsinuel Geleta" userId="d96f76fd-9e40-4467-a338-1ed2d9521645" providerId="ADAL" clId="{058F00AC-87CD-4634-8062-AD63BF3279E3}" dt="2021-11-25T00:08:06.583" v="5187" actId="478"/>
          <ac:spMkLst>
            <pc:docMk/>
            <pc:sldMk cId="2056119152" sldId="388"/>
            <ac:spMk id="64" creationId="{9E09171E-9385-4145-9FDB-C9FE0C1A00D7}"/>
          </ac:spMkLst>
        </pc:spChg>
        <pc:spChg chg="del mod">
          <ac:chgData name="Tsinuel Geleta" userId="d96f76fd-9e40-4467-a338-1ed2d9521645" providerId="ADAL" clId="{058F00AC-87CD-4634-8062-AD63BF3279E3}" dt="2021-11-25T00:08:08.362" v="5188" actId="478"/>
          <ac:spMkLst>
            <pc:docMk/>
            <pc:sldMk cId="2056119152" sldId="388"/>
            <ac:spMk id="65" creationId="{5DA0308A-B30C-4C48-BCAF-AAB6E35B419D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1" creationId="{3E328D80-5450-4432-B178-F76F8B7672F4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2" creationId="{2356FAE2-F0D9-444C-9D84-2E3B85FAC771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3" creationId="{E5B5F2D6-8296-49A3-AFD9-5B994F4D169C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4" creationId="{D89B810A-CC29-4C26-A414-E70B47DEADF2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5" creationId="{77BD7B45-E6A7-42AD-AEE8-C7993C2BF7BB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6" creationId="{0295F559-696E-42C8-94CA-65858F923F3D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7" creationId="{FC71FCBB-F08A-4FA0-80A7-A58C0B99B20E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8" creationId="{F3C88E57-6085-461F-824A-D2A619355295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79" creationId="{42C26EEB-332E-4DE0-8F8D-2ABA6ABC8535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80" creationId="{0C4FDE90-EE83-44B8-8EF1-6102E5BB9210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81" creationId="{7D2DB3B2-C97D-44EF-80D9-7EFAC8A1CC88}"/>
          </ac:spMkLst>
        </pc:spChg>
        <pc:spChg chg="mod">
          <ac:chgData name="Tsinuel Geleta" userId="d96f76fd-9e40-4467-a338-1ed2d9521645" providerId="ADAL" clId="{058F00AC-87CD-4634-8062-AD63BF3279E3}" dt="2021-11-25T00:02:40.943" v="5163" actId="165"/>
          <ac:spMkLst>
            <pc:docMk/>
            <pc:sldMk cId="2056119152" sldId="388"/>
            <ac:spMk id="82" creationId="{6BB768FF-3AA2-4451-9BE4-7267AB28CD6A}"/>
          </ac:spMkLst>
        </pc:spChg>
        <pc:spChg chg="add del mod ord">
          <ac:chgData name="Tsinuel Geleta" userId="d96f76fd-9e40-4467-a338-1ed2d9521645" providerId="ADAL" clId="{058F00AC-87CD-4634-8062-AD63BF3279E3}" dt="2021-11-25T00:09:30.261" v="5203" actId="478"/>
          <ac:spMkLst>
            <pc:docMk/>
            <pc:sldMk cId="2056119152" sldId="388"/>
            <ac:spMk id="85" creationId="{DE08471A-FC38-4AC4-B5ED-10945D3E9504}"/>
          </ac:spMkLst>
        </pc:spChg>
        <pc:spChg chg="add del mod ord">
          <ac:chgData name="Tsinuel Geleta" userId="d96f76fd-9e40-4467-a338-1ed2d9521645" providerId="ADAL" clId="{058F00AC-87CD-4634-8062-AD63BF3279E3}" dt="2021-11-25T00:09:46.962" v="5206" actId="478"/>
          <ac:spMkLst>
            <pc:docMk/>
            <pc:sldMk cId="2056119152" sldId="388"/>
            <ac:spMk id="86" creationId="{C99F69CD-4EE8-4324-B926-C27B10F09DAC}"/>
          </ac:spMkLst>
        </pc:spChg>
        <pc:spChg chg="del mod">
          <ac:chgData name="Tsinuel Geleta" userId="d96f76fd-9e40-4467-a338-1ed2d9521645" providerId="ADAL" clId="{058F00AC-87CD-4634-8062-AD63BF3279E3}" dt="2021-11-25T00:09:48.822" v="5207" actId="478"/>
          <ac:spMkLst>
            <pc:docMk/>
            <pc:sldMk cId="2056119152" sldId="388"/>
            <ac:spMk id="88" creationId="{DC1275B5-9BF8-4188-AF99-501A6C5C361C}"/>
          </ac:spMkLst>
        </pc:spChg>
        <pc:spChg chg="mod">
          <ac:chgData name="Tsinuel Geleta" userId="d96f76fd-9e40-4467-a338-1ed2d9521645" providerId="ADAL" clId="{058F00AC-87CD-4634-8062-AD63BF3279E3}" dt="2021-11-25T00:09:41.721" v="5205" actId="571"/>
          <ac:spMkLst>
            <pc:docMk/>
            <pc:sldMk cId="2056119152" sldId="388"/>
            <ac:spMk id="89" creationId="{F902281A-AFDB-4D4B-99D2-5E27A41F04E3}"/>
          </ac:spMkLst>
        </pc:spChg>
        <pc:spChg chg="mod">
          <ac:chgData name="Tsinuel Geleta" userId="d96f76fd-9e40-4467-a338-1ed2d9521645" providerId="ADAL" clId="{058F00AC-87CD-4634-8062-AD63BF3279E3}" dt="2021-11-25T00:09:41.721" v="5205" actId="571"/>
          <ac:spMkLst>
            <pc:docMk/>
            <pc:sldMk cId="2056119152" sldId="388"/>
            <ac:spMk id="90" creationId="{7C7753F7-4027-44A1-BB3D-8683CCA30973}"/>
          </ac:spMkLst>
        </pc:spChg>
        <pc:spChg chg="mod">
          <ac:chgData name="Tsinuel Geleta" userId="d96f76fd-9e40-4467-a338-1ed2d9521645" providerId="ADAL" clId="{058F00AC-87CD-4634-8062-AD63BF3279E3}" dt="2021-11-25T00:09:41.721" v="5205" actId="571"/>
          <ac:spMkLst>
            <pc:docMk/>
            <pc:sldMk cId="2056119152" sldId="388"/>
            <ac:spMk id="91" creationId="{5313F72C-A07B-43FF-BE82-60BA598DB033}"/>
          </ac:spMkLst>
        </pc:spChg>
        <pc:spChg chg="mod">
          <ac:chgData name="Tsinuel Geleta" userId="d96f76fd-9e40-4467-a338-1ed2d9521645" providerId="ADAL" clId="{058F00AC-87CD-4634-8062-AD63BF3279E3}" dt="2021-11-25T00:09:41.721" v="5205" actId="571"/>
          <ac:spMkLst>
            <pc:docMk/>
            <pc:sldMk cId="2056119152" sldId="388"/>
            <ac:spMk id="92" creationId="{D65AF528-A933-4F5F-984A-7E9A3A2CBD27}"/>
          </ac:spMkLst>
        </pc:spChg>
        <pc:spChg chg="add del mod">
          <ac:chgData name="Tsinuel Geleta" userId="d96f76fd-9e40-4467-a338-1ed2d9521645" providerId="ADAL" clId="{058F00AC-87CD-4634-8062-AD63BF3279E3}" dt="2021-11-25T00:11:01.417" v="5218" actId="478"/>
          <ac:spMkLst>
            <pc:docMk/>
            <pc:sldMk cId="2056119152" sldId="388"/>
            <ac:spMk id="93" creationId="{4806B1D3-A1F1-4841-950B-274CB6F3AF3F}"/>
          </ac:spMkLst>
        </pc:spChg>
        <pc:spChg chg="add mod">
          <ac:chgData name="Tsinuel Geleta" userId="d96f76fd-9e40-4467-a338-1ed2d9521645" providerId="ADAL" clId="{058F00AC-87CD-4634-8062-AD63BF3279E3}" dt="2021-11-25T03:32:20.509" v="6165" actId="2085"/>
          <ac:spMkLst>
            <pc:docMk/>
            <pc:sldMk cId="2056119152" sldId="388"/>
            <ac:spMk id="96" creationId="{398FB6C6-1DD7-41D5-A430-4D6D314E24E0}"/>
          </ac:spMkLst>
        </pc:spChg>
        <pc:spChg chg="mod">
          <ac:chgData name="Tsinuel Geleta" userId="d96f76fd-9e40-4467-a338-1ed2d9521645" providerId="ADAL" clId="{058F00AC-87CD-4634-8062-AD63BF3279E3}" dt="2021-11-25T00:13:04.671" v="5274" actId="571"/>
          <ac:spMkLst>
            <pc:docMk/>
            <pc:sldMk cId="2056119152" sldId="388"/>
            <ac:spMk id="98" creationId="{412A443A-AE60-4760-A02D-338378EEB1C6}"/>
          </ac:spMkLst>
        </pc:spChg>
        <pc:spChg chg="mod">
          <ac:chgData name="Tsinuel Geleta" userId="d96f76fd-9e40-4467-a338-1ed2d9521645" providerId="ADAL" clId="{058F00AC-87CD-4634-8062-AD63BF3279E3}" dt="2021-11-25T00:13:04.671" v="5274" actId="571"/>
          <ac:spMkLst>
            <pc:docMk/>
            <pc:sldMk cId="2056119152" sldId="388"/>
            <ac:spMk id="99" creationId="{D8A5DBC0-E45C-484D-9096-F4D9DFD73AB7}"/>
          </ac:spMkLst>
        </pc:spChg>
        <pc:spChg chg="mod">
          <ac:chgData name="Tsinuel Geleta" userId="d96f76fd-9e40-4467-a338-1ed2d9521645" providerId="ADAL" clId="{058F00AC-87CD-4634-8062-AD63BF3279E3}" dt="2021-11-25T00:13:04.671" v="5274" actId="571"/>
          <ac:spMkLst>
            <pc:docMk/>
            <pc:sldMk cId="2056119152" sldId="388"/>
            <ac:spMk id="100" creationId="{29A257F9-DC8F-461E-95D0-2E137A174909}"/>
          </ac:spMkLst>
        </pc:spChg>
        <pc:spChg chg="mod">
          <ac:chgData name="Tsinuel Geleta" userId="d96f76fd-9e40-4467-a338-1ed2d9521645" providerId="ADAL" clId="{058F00AC-87CD-4634-8062-AD63BF3279E3}" dt="2021-11-25T00:13:04.671" v="5274" actId="571"/>
          <ac:spMkLst>
            <pc:docMk/>
            <pc:sldMk cId="2056119152" sldId="388"/>
            <ac:spMk id="101" creationId="{4DC065DF-89AF-4201-8F2F-70F2D9006A67}"/>
          </ac:spMkLst>
        </pc:spChg>
        <pc:spChg chg="mod">
          <ac:chgData name="Tsinuel Geleta" userId="d96f76fd-9e40-4467-a338-1ed2d9521645" providerId="ADAL" clId="{058F00AC-87CD-4634-8062-AD63BF3279E3}" dt="2021-11-25T00:13:09.297" v="5275" actId="571"/>
          <ac:spMkLst>
            <pc:docMk/>
            <pc:sldMk cId="2056119152" sldId="388"/>
            <ac:spMk id="103" creationId="{AB89E443-2BD2-434F-AB98-388B4ACB7D9A}"/>
          </ac:spMkLst>
        </pc:spChg>
        <pc:spChg chg="mod">
          <ac:chgData name="Tsinuel Geleta" userId="d96f76fd-9e40-4467-a338-1ed2d9521645" providerId="ADAL" clId="{058F00AC-87CD-4634-8062-AD63BF3279E3}" dt="2021-11-25T00:13:09.297" v="5275" actId="571"/>
          <ac:spMkLst>
            <pc:docMk/>
            <pc:sldMk cId="2056119152" sldId="388"/>
            <ac:spMk id="104" creationId="{51DB881F-3BE1-4BA0-8C99-61C3297EB0B0}"/>
          </ac:spMkLst>
        </pc:spChg>
        <pc:spChg chg="mod">
          <ac:chgData name="Tsinuel Geleta" userId="d96f76fd-9e40-4467-a338-1ed2d9521645" providerId="ADAL" clId="{058F00AC-87CD-4634-8062-AD63BF3279E3}" dt="2021-11-25T00:13:09.297" v="5275" actId="571"/>
          <ac:spMkLst>
            <pc:docMk/>
            <pc:sldMk cId="2056119152" sldId="388"/>
            <ac:spMk id="105" creationId="{4858C0AB-E20F-41BB-87C4-CA65FA02F84A}"/>
          </ac:spMkLst>
        </pc:spChg>
        <pc:spChg chg="mod">
          <ac:chgData name="Tsinuel Geleta" userId="d96f76fd-9e40-4467-a338-1ed2d9521645" providerId="ADAL" clId="{058F00AC-87CD-4634-8062-AD63BF3279E3}" dt="2021-11-25T00:13:09.297" v="5275" actId="571"/>
          <ac:spMkLst>
            <pc:docMk/>
            <pc:sldMk cId="2056119152" sldId="388"/>
            <ac:spMk id="106" creationId="{7E8DB266-7B5A-4E1E-8D33-3C196EDFB199}"/>
          </ac:spMkLst>
        </pc:spChg>
        <pc:spChg chg="add mod">
          <ac:chgData name="Tsinuel Geleta" userId="d96f76fd-9e40-4467-a338-1ed2d9521645" providerId="ADAL" clId="{058F00AC-87CD-4634-8062-AD63BF3279E3}" dt="2021-11-25T03:31:59.562" v="6163" actId="1076"/>
          <ac:spMkLst>
            <pc:docMk/>
            <pc:sldMk cId="2056119152" sldId="388"/>
            <ac:spMk id="108" creationId="{3ED9EBBD-E912-42BE-88BE-BB6C5FB74B88}"/>
          </ac:spMkLst>
        </pc:spChg>
        <pc:spChg chg="add mod">
          <ac:chgData name="Tsinuel Geleta" userId="d96f76fd-9e40-4467-a338-1ed2d9521645" providerId="ADAL" clId="{058F00AC-87CD-4634-8062-AD63BF3279E3}" dt="2021-11-25T00:19:35.618" v="5347" actId="164"/>
          <ac:spMkLst>
            <pc:docMk/>
            <pc:sldMk cId="2056119152" sldId="388"/>
            <ac:spMk id="109" creationId="{866AB79B-BD89-4875-A132-3981E64639EC}"/>
          </ac:spMkLst>
        </pc:spChg>
        <pc:spChg chg="add del mod">
          <ac:chgData name="Tsinuel Geleta" userId="d96f76fd-9e40-4467-a338-1ed2d9521645" providerId="ADAL" clId="{058F00AC-87CD-4634-8062-AD63BF3279E3}" dt="2021-11-25T00:18:23.412" v="5316" actId="478"/>
          <ac:spMkLst>
            <pc:docMk/>
            <pc:sldMk cId="2056119152" sldId="388"/>
            <ac:spMk id="112" creationId="{1F4693E8-4E78-419F-A08F-BF47E7626C87}"/>
          </ac:spMkLst>
        </pc:spChg>
        <pc:spChg chg="add mod">
          <ac:chgData name="Tsinuel Geleta" userId="d96f76fd-9e40-4467-a338-1ed2d9521645" providerId="ADAL" clId="{058F00AC-87CD-4634-8062-AD63BF3279E3}" dt="2021-11-25T00:19:41.808" v="5348" actId="164"/>
          <ac:spMkLst>
            <pc:docMk/>
            <pc:sldMk cId="2056119152" sldId="388"/>
            <ac:spMk id="115" creationId="{5E285CF2-0E95-46E1-B5AC-B8C1D1473679}"/>
          </ac:spMkLst>
        </pc:spChg>
        <pc:spChg chg="mod">
          <ac:chgData name="Tsinuel Geleta" userId="d96f76fd-9e40-4467-a338-1ed2d9521645" providerId="ADAL" clId="{058F00AC-87CD-4634-8062-AD63BF3279E3}" dt="2021-11-25T03:33:42.983" v="6186" actId="1076"/>
          <ac:spMkLst>
            <pc:docMk/>
            <pc:sldMk cId="2056119152" sldId="388"/>
            <ac:spMk id="120" creationId="{8EE8744B-5AF7-4664-B9AA-3CD0751AF626}"/>
          </ac:spMkLst>
        </pc:spChg>
        <pc:spChg chg="mod">
          <ac:chgData name="Tsinuel Geleta" userId="d96f76fd-9e40-4467-a338-1ed2d9521645" providerId="ADAL" clId="{058F00AC-87CD-4634-8062-AD63BF3279E3}" dt="2021-11-25T03:33:38.415" v="6185" actId="1076"/>
          <ac:spMkLst>
            <pc:docMk/>
            <pc:sldMk cId="2056119152" sldId="388"/>
            <ac:spMk id="123" creationId="{9CD63493-3F1D-46D9-9C35-A67DA87DE379}"/>
          </ac:spMkLst>
        </pc:spChg>
        <pc:spChg chg="mod topLvl">
          <ac:chgData name="Tsinuel Geleta" userId="d96f76fd-9e40-4467-a338-1ed2d9521645" providerId="ADAL" clId="{058F00AC-87CD-4634-8062-AD63BF3279E3}" dt="2021-11-25T03:36:08.159" v="6211" actId="164"/>
          <ac:spMkLst>
            <pc:docMk/>
            <pc:sldMk cId="2056119152" sldId="388"/>
            <ac:spMk id="126" creationId="{4B42A52E-91D5-4B5F-BE4C-16C0B19EE5A3}"/>
          </ac:spMkLst>
        </pc:spChg>
        <pc:spChg chg="mod">
          <ac:chgData name="Tsinuel Geleta" userId="d96f76fd-9e40-4467-a338-1ed2d9521645" providerId="ADAL" clId="{058F00AC-87CD-4634-8062-AD63BF3279E3}" dt="2021-11-25T00:20:03.483" v="5350" actId="165"/>
          <ac:spMkLst>
            <pc:docMk/>
            <pc:sldMk cId="2056119152" sldId="388"/>
            <ac:spMk id="127" creationId="{7773266E-928B-415C-9538-9C63108239F6}"/>
          </ac:spMkLst>
        </pc:spChg>
        <pc:spChg chg="mod">
          <ac:chgData name="Tsinuel Geleta" userId="d96f76fd-9e40-4467-a338-1ed2d9521645" providerId="ADAL" clId="{058F00AC-87CD-4634-8062-AD63BF3279E3}" dt="2021-11-25T00:20:03.483" v="5350" actId="165"/>
          <ac:spMkLst>
            <pc:docMk/>
            <pc:sldMk cId="2056119152" sldId="388"/>
            <ac:spMk id="128" creationId="{5B20CAC9-96B2-4D2F-9548-B65CF07D3C94}"/>
          </ac:spMkLst>
        </pc:spChg>
        <pc:spChg chg="mod">
          <ac:chgData name="Tsinuel Geleta" userId="d96f76fd-9e40-4467-a338-1ed2d9521645" providerId="ADAL" clId="{058F00AC-87CD-4634-8062-AD63BF3279E3}" dt="2021-11-25T00:20:03.483" v="5350" actId="165"/>
          <ac:spMkLst>
            <pc:docMk/>
            <pc:sldMk cId="2056119152" sldId="388"/>
            <ac:spMk id="129" creationId="{32656761-5C7E-4D4B-BC5C-4B5D308AD88F}"/>
          </ac:spMkLst>
        </pc:spChg>
        <pc:spChg chg="mod">
          <ac:chgData name="Tsinuel Geleta" userId="d96f76fd-9e40-4467-a338-1ed2d9521645" providerId="ADAL" clId="{058F00AC-87CD-4634-8062-AD63BF3279E3}" dt="2021-11-25T00:20:03.483" v="5350" actId="165"/>
          <ac:spMkLst>
            <pc:docMk/>
            <pc:sldMk cId="2056119152" sldId="388"/>
            <ac:spMk id="130" creationId="{25660E15-C589-4F1E-A424-32ADA553A65A}"/>
          </ac:spMkLst>
        </pc:spChg>
        <pc:spChg chg="mod topLvl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33" creationId="{B9B964D1-D4A0-4DBB-B2A2-4488B643A9C6}"/>
          </ac:spMkLst>
        </pc:spChg>
        <pc:spChg chg="mod">
          <ac:chgData name="Tsinuel Geleta" userId="d96f76fd-9e40-4467-a338-1ed2d9521645" providerId="ADAL" clId="{058F00AC-87CD-4634-8062-AD63BF3279E3}" dt="2021-11-25T00:20:27.499" v="5353" actId="165"/>
          <ac:spMkLst>
            <pc:docMk/>
            <pc:sldMk cId="2056119152" sldId="388"/>
            <ac:spMk id="134" creationId="{7FEAE78A-F833-41AD-8110-9FBF03B5AC86}"/>
          </ac:spMkLst>
        </pc:spChg>
        <pc:spChg chg="mod">
          <ac:chgData name="Tsinuel Geleta" userId="d96f76fd-9e40-4467-a338-1ed2d9521645" providerId="ADAL" clId="{058F00AC-87CD-4634-8062-AD63BF3279E3}" dt="2021-11-25T00:20:27.499" v="5353" actId="165"/>
          <ac:spMkLst>
            <pc:docMk/>
            <pc:sldMk cId="2056119152" sldId="388"/>
            <ac:spMk id="135" creationId="{17FD4B1F-F11E-4B63-BCD1-2DBCA13183A0}"/>
          </ac:spMkLst>
        </pc:spChg>
        <pc:spChg chg="mod">
          <ac:chgData name="Tsinuel Geleta" userId="d96f76fd-9e40-4467-a338-1ed2d9521645" providerId="ADAL" clId="{058F00AC-87CD-4634-8062-AD63BF3279E3}" dt="2021-11-25T00:20:27.499" v="5353" actId="165"/>
          <ac:spMkLst>
            <pc:docMk/>
            <pc:sldMk cId="2056119152" sldId="388"/>
            <ac:spMk id="136" creationId="{40753CF1-66F6-4440-99B0-9F2608E57F4A}"/>
          </ac:spMkLst>
        </pc:spChg>
        <pc:spChg chg="mod">
          <ac:chgData name="Tsinuel Geleta" userId="d96f76fd-9e40-4467-a338-1ed2d9521645" providerId="ADAL" clId="{058F00AC-87CD-4634-8062-AD63BF3279E3}" dt="2021-11-25T00:20:27.499" v="5353" actId="165"/>
          <ac:spMkLst>
            <pc:docMk/>
            <pc:sldMk cId="2056119152" sldId="388"/>
            <ac:spMk id="137" creationId="{095DF9C3-3E68-4832-9891-04460B849FC5}"/>
          </ac:spMkLst>
        </pc:spChg>
        <pc:spChg chg="mod">
          <ac:chgData name="Tsinuel Geleta" userId="d96f76fd-9e40-4467-a338-1ed2d9521645" providerId="ADAL" clId="{058F00AC-87CD-4634-8062-AD63BF3279E3}" dt="2021-11-25T00:20:35.474" v="5355" actId="571"/>
          <ac:spMkLst>
            <pc:docMk/>
            <pc:sldMk cId="2056119152" sldId="388"/>
            <ac:spMk id="139" creationId="{96300F1B-8A4D-4723-8906-1883340CDDE0}"/>
          </ac:spMkLst>
        </pc:spChg>
        <pc:spChg chg="mod">
          <ac:chgData name="Tsinuel Geleta" userId="d96f76fd-9e40-4467-a338-1ed2d9521645" providerId="ADAL" clId="{058F00AC-87CD-4634-8062-AD63BF3279E3}" dt="2021-11-25T00:20:35.474" v="5355" actId="571"/>
          <ac:spMkLst>
            <pc:docMk/>
            <pc:sldMk cId="2056119152" sldId="388"/>
            <ac:spMk id="140" creationId="{EF950400-254A-4AA3-B78C-64C3E6A1A701}"/>
          </ac:spMkLst>
        </pc:spChg>
        <pc:spChg chg="mod">
          <ac:chgData name="Tsinuel Geleta" userId="d96f76fd-9e40-4467-a338-1ed2d9521645" providerId="ADAL" clId="{058F00AC-87CD-4634-8062-AD63BF3279E3}" dt="2021-11-25T00:20:35.474" v="5355" actId="571"/>
          <ac:spMkLst>
            <pc:docMk/>
            <pc:sldMk cId="2056119152" sldId="388"/>
            <ac:spMk id="141" creationId="{9E7D5EDC-64B5-4DE8-8DCD-0DE3F6D805E6}"/>
          </ac:spMkLst>
        </pc:spChg>
        <pc:spChg chg="mod">
          <ac:chgData name="Tsinuel Geleta" userId="d96f76fd-9e40-4467-a338-1ed2d9521645" providerId="ADAL" clId="{058F00AC-87CD-4634-8062-AD63BF3279E3}" dt="2021-11-25T00:20:35.474" v="5355" actId="571"/>
          <ac:spMkLst>
            <pc:docMk/>
            <pc:sldMk cId="2056119152" sldId="388"/>
            <ac:spMk id="142" creationId="{95F11C81-51A7-4797-957F-CD70D2224B13}"/>
          </ac:spMkLst>
        </pc:spChg>
        <pc:spChg chg="mod">
          <ac:chgData name="Tsinuel Geleta" userId="d96f76fd-9e40-4467-a338-1ed2d9521645" providerId="ADAL" clId="{058F00AC-87CD-4634-8062-AD63BF3279E3}" dt="2021-11-25T00:21:32.109" v="5363" actId="571"/>
          <ac:spMkLst>
            <pc:docMk/>
            <pc:sldMk cId="2056119152" sldId="388"/>
            <ac:spMk id="144" creationId="{0F3287EF-2AAF-468F-9E57-9EFFB97A4BAA}"/>
          </ac:spMkLst>
        </pc:spChg>
        <pc:spChg chg="mod">
          <ac:chgData name="Tsinuel Geleta" userId="d96f76fd-9e40-4467-a338-1ed2d9521645" providerId="ADAL" clId="{058F00AC-87CD-4634-8062-AD63BF3279E3}" dt="2021-11-25T00:21:32.109" v="5363" actId="571"/>
          <ac:spMkLst>
            <pc:docMk/>
            <pc:sldMk cId="2056119152" sldId="388"/>
            <ac:spMk id="145" creationId="{72531E65-3F1B-4D06-88EC-087DEA61BDCA}"/>
          </ac:spMkLst>
        </pc:spChg>
        <pc:spChg chg="mod">
          <ac:chgData name="Tsinuel Geleta" userId="d96f76fd-9e40-4467-a338-1ed2d9521645" providerId="ADAL" clId="{058F00AC-87CD-4634-8062-AD63BF3279E3}" dt="2021-11-25T00:21:32.109" v="5363" actId="571"/>
          <ac:spMkLst>
            <pc:docMk/>
            <pc:sldMk cId="2056119152" sldId="388"/>
            <ac:spMk id="146" creationId="{3EB1BB0B-1594-4B8F-A0F3-C283E8901E03}"/>
          </ac:spMkLst>
        </pc:spChg>
        <pc:spChg chg="mod">
          <ac:chgData name="Tsinuel Geleta" userId="d96f76fd-9e40-4467-a338-1ed2d9521645" providerId="ADAL" clId="{058F00AC-87CD-4634-8062-AD63BF3279E3}" dt="2021-11-25T00:21:32.109" v="5363" actId="571"/>
          <ac:spMkLst>
            <pc:docMk/>
            <pc:sldMk cId="2056119152" sldId="388"/>
            <ac:spMk id="147" creationId="{F044559B-CC1C-4731-B21A-8DE334B8D1B1}"/>
          </ac:spMkLst>
        </pc:spChg>
        <pc:spChg chg="mod">
          <ac:chgData name="Tsinuel Geleta" userId="d96f76fd-9e40-4467-a338-1ed2d9521645" providerId="ADAL" clId="{058F00AC-87CD-4634-8062-AD63BF3279E3}" dt="2021-11-25T00:21:38.453" v="5365" actId="571"/>
          <ac:spMkLst>
            <pc:docMk/>
            <pc:sldMk cId="2056119152" sldId="388"/>
            <ac:spMk id="149" creationId="{D5791AEF-7DBC-47F9-B31F-80B80E16E53E}"/>
          </ac:spMkLst>
        </pc:spChg>
        <pc:spChg chg="mod">
          <ac:chgData name="Tsinuel Geleta" userId="d96f76fd-9e40-4467-a338-1ed2d9521645" providerId="ADAL" clId="{058F00AC-87CD-4634-8062-AD63BF3279E3}" dt="2021-11-25T00:21:38.453" v="5365" actId="571"/>
          <ac:spMkLst>
            <pc:docMk/>
            <pc:sldMk cId="2056119152" sldId="388"/>
            <ac:spMk id="150" creationId="{E62FEDAB-E0FD-43C2-9A7C-420A6BB46580}"/>
          </ac:spMkLst>
        </pc:spChg>
        <pc:spChg chg="mod">
          <ac:chgData name="Tsinuel Geleta" userId="d96f76fd-9e40-4467-a338-1ed2d9521645" providerId="ADAL" clId="{058F00AC-87CD-4634-8062-AD63BF3279E3}" dt="2021-11-25T00:21:38.453" v="5365" actId="571"/>
          <ac:spMkLst>
            <pc:docMk/>
            <pc:sldMk cId="2056119152" sldId="388"/>
            <ac:spMk id="151" creationId="{73676FDB-BA8A-4A4D-A458-7F24D1204C56}"/>
          </ac:spMkLst>
        </pc:spChg>
        <pc:spChg chg="mod">
          <ac:chgData name="Tsinuel Geleta" userId="d96f76fd-9e40-4467-a338-1ed2d9521645" providerId="ADAL" clId="{058F00AC-87CD-4634-8062-AD63BF3279E3}" dt="2021-11-25T00:21:38.453" v="5365" actId="571"/>
          <ac:spMkLst>
            <pc:docMk/>
            <pc:sldMk cId="2056119152" sldId="388"/>
            <ac:spMk id="152" creationId="{23A4E9E9-CCFB-4C32-A340-9BB670AA48AA}"/>
          </ac:spMkLst>
        </pc:spChg>
        <pc:spChg chg="add mod">
          <ac:chgData name="Tsinuel Geleta" userId="d96f76fd-9e40-4467-a338-1ed2d9521645" providerId="ADAL" clId="{058F00AC-87CD-4634-8062-AD63BF3279E3}" dt="2021-11-25T00:24:18.163" v="5412" actId="164"/>
          <ac:spMkLst>
            <pc:docMk/>
            <pc:sldMk cId="2056119152" sldId="388"/>
            <ac:spMk id="153" creationId="{5CB53C8A-7639-4BCB-9F0F-1FC5DA0D3DF6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54" creationId="{788F6765-2111-48CC-8EF6-5B7FFE774C12}"/>
          </ac:spMkLst>
        </pc:spChg>
        <pc:spChg chg="mod">
          <ac:chgData name="Tsinuel Geleta" userId="d96f76fd-9e40-4467-a338-1ed2d9521645" providerId="ADAL" clId="{058F00AC-87CD-4634-8062-AD63BF3279E3}" dt="2021-11-25T00:24:23.876" v="5414" actId="571"/>
          <ac:spMkLst>
            <pc:docMk/>
            <pc:sldMk cId="2056119152" sldId="388"/>
            <ac:spMk id="158" creationId="{EE6E2553-87C8-495D-879C-9397317F3C8F}"/>
          </ac:spMkLst>
        </pc:spChg>
        <pc:spChg chg="mod">
          <ac:chgData name="Tsinuel Geleta" userId="d96f76fd-9e40-4467-a338-1ed2d9521645" providerId="ADAL" clId="{058F00AC-87CD-4634-8062-AD63BF3279E3}" dt="2021-11-25T03:33:24.624" v="6183" actId="2085"/>
          <ac:spMkLst>
            <pc:docMk/>
            <pc:sldMk cId="2056119152" sldId="388"/>
            <ac:spMk id="161" creationId="{A3D4CBC0-89E7-4EC3-8B81-C3FED77A7D49}"/>
          </ac:spMkLst>
        </pc:spChg>
        <pc:spChg chg="mod">
          <ac:chgData name="Tsinuel Geleta" userId="d96f76fd-9e40-4467-a338-1ed2d9521645" providerId="ADAL" clId="{058F00AC-87CD-4634-8062-AD63BF3279E3}" dt="2021-11-25T03:33:21.541" v="6182" actId="2085"/>
          <ac:spMkLst>
            <pc:docMk/>
            <pc:sldMk cId="2056119152" sldId="388"/>
            <ac:spMk id="164" creationId="{51805782-80D6-4102-A2E9-0370482DC106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66" creationId="{28AB5E8E-6483-45FE-9872-DD19AB64CEFD}"/>
          </ac:spMkLst>
        </pc:spChg>
        <pc:spChg chg="mod">
          <ac:chgData name="Tsinuel Geleta" userId="d96f76fd-9e40-4467-a338-1ed2d9521645" providerId="ADAL" clId="{058F00AC-87CD-4634-8062-AD63BF3279E3}" dt="2021-11-25T03:33:18.246" v="6181" actId="2085"/>
          <ac:spMkLst>
            <pc:docMk/>
            <pc:sldMk cId="2056119152" sldId="388"/>
            <ac:spMk id="169" creationId="{EF039607-5693-49A8-B080-19388378C8F1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72" creationId="{6DCF743E-45AB-414F-9003-C3D77B9B998C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73" creationId="{E9C66554-3466-4503-B83C-15A2CB4F35DE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74" creationId="{C2EC3C13-B52C-4AB6-B68E-DEFD792BB461}"/>
          </ac:spMkLst>
        </pc:spChg>
        <pc:spChg chg="mod">
          <ac:chgData name="Tsinuel Geleta" userId="d96f76fd-9e40-4467-a338-1ed2d9521645" providerId="ADAL" clId="{058F00AC-87CD-4634-8062-AD63BF3279E3}" dt="2021-11-25T03:33:15.027" v="6180" actId="2085"/>
          <ac:spMkLst>
            <pc:docMk/>
            <pc:sldMk cId="2056119152" sldId="388"/>
            <ac:spMk id="177" creationId="{E13BE2D0-8C5D-4E8F-8353-DBAA79EBAA36}"/>
          </ac:spMkLst>
        </pc:spChg>
        <pc:spChg chg="add del mod">
          <ac:chgData name="Tsinuel Geleta" userId="d96f76fd-9e40-4467-a338-1ed2d9521645" providerId="ADAL" clId="{058F00AC-87CD-4634-8062-AD63BF3279E3}" dt="2021-11-25T00:30:16.625" v="5490" actId="478"/>
          <ac:spMkLst>
            <pc:docMk/>
            <pc:sldMk cId="2056119152" sldId="388"/>
            <ac:spMk id="181" creationId="{460EE366-6F2B-4CC2-887C-6FF03F94F637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82" creationId="{1E16AB52-6F17-4849-AB28-4903D347E62C}"/>
          </ac:spMkLst>
        </pc:spChg>
        <pc:spChg chg="mod">
          <ac:chgData name="Tsinuel Geleta" userId="d96f76fd-9e40-4467-a338-1ed2d9521645" providerId="ADAL" clId="{058F00AC-87CD-4634-8062-AD63BF3279E3}" dt="2021-11-25T03:33:12.337" v="6179" actId="2085"/>
          <ac:spMkLst>
            <pc:docMk/>
            <pc:sldMk cId="2056119152" sldId="388"/>
            <ac:spMk id="185" creationId="{9CE3064E-3897-4F70-A836-308E0C53749B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86" creationId="{A9E18DA7-2275-415F-8699-63B033A9EA17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87" creationId="{2A1ACF2B-C594-478E-9454-80540EB8D84E}"/>
          </ac:spMkLst>
        </pc:spChg>
        <pc:spChg chg="mod">
          <ac:chgData name="Tsinuel Geleta" userId="d96f76fd-9e40-4467-a338-1ed2d9521645" providerId="ADAL" clId="{058F00AC-87CD-4634-8062-AD63BF3279E3}" dt="2021-11-25T03:33:09.550" v="6178" actId="2085"/>
          <ac:spMkLst>
            <pc:docMk/>
            <pc:sldMk cId="2056119152" sldId="388"/>
            <ac:spMk id="190" creationId="{3F30C1BB-C416-4029-B227-6CD7C5F5E819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91" creationId="{87D9FC9A-9B53-46DB-8EB1-17BFBCBB8FB6}"/>
          </ac:spMkLst>
        </pc:spChg>
        <pc:spChg chg="add mod">
          <ac:chgData name="Tsinuel Geleta" userId="d96f76fd-9e40-4467-a338-1ed2d9521645" providerId="ADAL" clId="{058F00AC-87CD-4634-8062-AD63BF3279E3}" dt="2021-11-25T00:42:45.028" v="5578" actId="1076"/>
          <ac:spMkLst>
            <pc:docMk/>
            <pc:sldMk cId="2056119152" sldId="388"/>
            <ac:spMk id="192" creationId="{2DA6F360-B4B6-4749-ACC6-ADF33E7F91EB}"/>
          </ac:spMkLst>
        </pc:spChg>
        <pc:spChg chg="mod">
          <ac:chgData name="Tsinuel Geleta" userId="d96f76fd-9e40-4467-a338-1ed2d9521645" providerId="ADAL" clId="{058F00AC-87CD-4634-8062-AD63BF3279E3}" dt="2021-11-25T03:33:06.611" v="6177" actId="2085"/>
          <ac:spMkLst>
            <pc:docMk/>
            <pc:sldMk cId="2056119152" sldId="388"/>
            <ac:spMk id="195" creationId="{61143590-A963-45B7-B92C-CA1EFCF5F81B}"/>
          </ac:spMkLst>
        </pc:spChg>
        <pc:spChg chg="add mod">
          <ac:chgData name="Tsinuel Geleta" userId="d96f76fd-9e40-4467-a338-1ed2d9521645" providerId="ADAL" clId="{058F00AC-87CD-4634-8062-AD63BF3279E3}" dt="2021-11-25T00:42:53.175" v="5579" actId="113"/>
          <ac:spMkLst>
            <pc:docMk/>
            <pc:sldMk cId="2056119152" sldId="388"/>
            <ac:spMk id="196" creationId="{4370A46E-E5A9-412B-8924-A60B8F0BFC72}"/>
          </ac:spMkLst>
        </pc:spChg>
        <pc:spChg chg="add del mod">
          <ac:chgData name="Tsinuel Geleta" userId="d96f76fd-9e40-4467-a338-1ed2d9521645" providerId="ADAL" clId="{058F00AC-87CD-4634-8062-AD63BF3279E3}" dt="2021-11-25T00:40:10.668" v="5543" actId="478"/>
          <ac:spMkLst>
            <pc:docMk/>
            <pc:sldMk cId="2056119152" sldId="388"/>
            <ac:spMk id="197" creationId="{0BB36BFE-1016-4347-AFC3-70461BCE79F9}"/>
          </ac:spMkLst>
        </pc:spChg>
        <pc:spChg chg="add del mod">
          <ac:chgData name="Tsinuel Geleta" userId="d96f76fd-9e40-4467-a338-1ed2d9521645" providerId="ADAL" clId="{058F00AC-87CD-4634-8062-AD63BF3279E3}" dt="2021-11-25T00:34:44.016" v="5540" actId="478"/>
          <ac:spMkLst>
            <pc:docMk/>
            <pc:sldMk cId="2056119152" sldId="388"/>
            <ac:spMk id="198" creationId="{CB943B6A-4E46-41E4-81A5-0B4E2BDDDB21}"/>
          </ac:spMkLst>
        </pc:spChg>
        <pc:spChg chg="add mod">
          <ac:chgData name="Tsinuel Geleta" userId="d96f76fd-9e40-4467-a338-1ed2d9521645" providerId="ADAL" clId="{058F00AC-87CD-4634-8062-AD63BF3279E3}" dt="2021-11-25T03:34:51.725" v="6200" actId="164"/>
          <ac:spMkLst>
            <pc:docMk/>
            <pc:sldMk cId="2056119152" sldId="388"/>
            <ac:spMk id="209" creationId="{F3C17B32-6D06-43BB-8E01-D39DED003641}"/>
          </ac:spMkLst>
        </pc:spChg>
        <pc:spChg chg="add del mod">
          <ac:chgData name="Tsinuel Geleta" userId="d96f76fd-9e40-4467-a338-1ed2d9521645" providerId="ADAL" clId="{058F00AC-87CD-4634-8062-AD63BF3279E3}" dt="2021-11-25T03:34:01.382" v="6191" actId="478"/>
          <ac:spMkLst>
            <pc:docMk/>
            <pc:sldMk cId="2056119152" sldId="388"/>
            <ac:spMk id="210" creationId="{F9863442-C6C7-4EA0-A97F-65CA45C5F93A}"/>
          </ac:spMkLst>
        </pc:spChg>
        <pc:spChg chg="add mod">
          <ac:chgData name="Tsinuel Geleta" userId="d96f76fd-9e40-4467-a338-1ed2d9521645" providerId="ADAL" clId="{058F00AC-87CD-4634-8062-AD63BF3279E3}" dt="2021-11-25T03:35:00.052" v="6201" actId="164"/>
          <ac:spMkLst>
            <pc:docMk/>
            <pc:sldMk cId="2056119152" sldId="388"/>
            <ac:spMk id="211" creationId="{45814D88-9C86-443B-811D-B9BBE680B54C}"/>
          </ac:spMkLst>
        </pc:spChg>
        <pc:spChg chg="add mod">
          <ac:chgData name="Tsinuel Geleta" userId="d96f76fd-9e40-4467-a338-1ed2d9521645" providerId="ADAL" clId="{058F00AC-87CD-4634-8062-AD63BF3279E3}" dt="2021-11-25T03:35:04.993" v="6202" actId="164"/>
          <ac:spMkLst>
            <pc:docMk/>
            <pc:sldMk cId="2056119152" sldId="388"/>
            <ac:spMk id="212" creationId="{5C72E5EF-39DD-490B-B232-805D8C90AFE0}"/>
          </ac:spMkLst>
        </pc:spChg>
        <pc:spChg chg="add mod">
          <ac:chgData name="Tsinuel Geleta" userId="d96f76fd-9e40-4467-a338-1ed2d9521645" providerId="ADAL" clId="{058F00AC-87CD-4634-8062-AD63BF3279E3}" dt="2021-11-25T03:35:09.749" v="6203" actId="164"/>
          <ac:spMkLst>
            <pc:docMk/>
            <pc:sldMk cId="2056119152" sldId="388"/>
            <ac:spMk id="213" creationId="{60F89376-0A70-4A62-99E3-446E1CC99BB7}"/>
          </ac:spMkLst>
        </pc:spChg>
        <pc:spChg chg="add mod">
          <ac:chgData name="Tsinuel Geleta" userId="d96f76fd-9e40-4467-a338-1ed2d9521645" providerId="ADAL" clId="{058F00AC-87CD-4634-8062-AD63BF3279E3}" dt="2021-11-25T03:34:51.725" v="6200" actId="164"/>
          <ac:spMkLst>
            <pc:docMk/>
            <pc:sldMk cId="2056119152" sldId="388"/>
            <ac:spMk id="214" creationId="{0F35FEEC-F57D-4FA4-9469-FE0B85BCCC66}"/>
          </ac:spMkLst>
        </pc:spChg>
        <pc:spChg chg="add del mod">
          <ac:chgData name="Tsinuel Geleta" userId="d96f76fd-9e40-4467-a338-1ed2d9521645" providerId="ADAL" clId="{058F00AC-87CD-4634-8062-AD63BF3279E3}" dt="2021-11-25T03:34:26.082" v="6195" actId="478"/>
          <ac:spMkLst>
            <pc:docMk/>
            <pc:sldMk cId="2056119152" sldId="388"/>
            <ac:spMk id="215" creationId="{FAD2B1F8-FBD7-4D51-868D-91A3248EB5E2}"/>
          </ac:spMkLst>
        </pc:spChg>
        <pc:spChg chg="add mod">
          <ac:chgData name="Tsinuel Geleta" userId="d96f76fd-9e40-4467-a338-1ed2d9521645" providerId="ADAL" clId="{058F00AC-87CD-4634-8062-AD63BF3279E3}" dt="2021-11-25T03:35:13.731" v="6204" actId="164"/>
          <ac:spMkLst>
            <pc:docMk/>
            <pc:sldMk cId="2056119152" sldId="388"/>
            <ac:spMk id="216" creationId="{86EA19D6-DAB8-40C9-B443-B56C2B772142}"/>
          </ac:spMkLst>
        </pc:spChg>
        <pc:spChg chg="add mod">
          <ac:chgData name="Tsinuel Geleta" userId="d96f76fd-9e40-4467-a338-1ed2d9521645" providerId="ADAL" clId="{058F00AC-87CD-4634-8062-AD63BF3279E3}" dt="2021-11-25T03:35:17.886" v="6205" actId="164"/>
          <ac:spMkLst>
            <pc:docMk/>
            <pc:sldMk cId="2056119152" sldId="388"/>
            <ac:spMk id="217" creationId="{96B050E5-20BF-4714-A60C-49425F258031}"/>
          </ac:spMkLst>
        </pc:spChg>
        <pc:spChg chg="add mod">
          <ac:chgData name="Tsinuel Geleta" userId="d96f76fd-9e40-4467-a338-1ed2d9521645" providerId="ADAL" clId="{058F00AC-87CD-4634-8062-AD63BF3279E3}" dt="2021-11-25T03:35:22.744" v="6206" actId="164"/>
          <ac:spMkLst>
            <pc:docMk/>
            <pc:sldMk cId="2056119152" sldId="388"/>
            <ac:spMk id="218" creationId="{3B120168-B26B-4373-9B30-4A2D37056A1D}"/>
          </ac:spMkLst>
        </pc:spChg>
        <pc:spChg chg="add mod">
          <ac:chgData name="Tsinuel Geleta" userId="d96f76fd-9e40-4467-a338-1ed2d9521645" providerId="ADAL" clId="{058F00AC-87CD-4634-8062-AD63BF3279E3}" dt="2021-11-25T03:35:26.928" v="6207" actId="164"/>
          <ac:spMkLst>
            <pc:docMk/>
            <pc:sldMk cId="2056119152" sldId="388"/>
            <ac:spMk id="219" creationId="{D05C9822-1028-4A1F-8B52-F899062EE32C}"/>
          </ac:spMkLst>
        </pc:spChg>
        <pc:grpChg chg="add del 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0" creationId="{05FD5354-7A8E-4FCA-A953-7F6E1929A723}"/>
          </ac:grpSpMkLst>
        </pc:grpChg>
        <pc:grpChg chg="del mod topLvl">
          <ac:chgData name="Tsinuel Geleta" userId="d96f76fd-9e40-4467-a338-1ed2d9521645" providerId="ADAL" clId="{058F00AC-87CD-4634-8062-AD63BF3279E3}" dt="2021-11-25T00:08:23.118" v="5192" actId="478"/>
          <ac:grpSpMkLst>
            <pc:docMk/>
            <pc:sldMk cId="2056119152" sldId="388"/>
            <ac:grpSpMk id="11" creationId="{A8BDB38E-6678-4D1B-A00B-4573B90A1EB9}"/>
          </ac:grpSpMkLst>
        </pc:grpChg>
        <pc:grpChg chg="mod topLvl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2" creationId="{44A9662D-3CD0-4B1B-9A09-5E56CE0AC07F}"/>
          </ac:grpSpMkLst>
        </pc:grpChg>
        <pc:grpChg chg="del mod topLvl">
          <ac:chgData name="Tsinuel Geleta" userId="d96f76fd-9e40-4467-a338-1ed2d9521645" providerId="ADAL" clId="{058F00AC-87CD-4634-8062-AD63BF3279E3}" dt="2021-11-25T00:08:23.118" v="5192" actId="478"/>
          <ac:grpSpMkLst>
            <pc:docMk/>
            <pc:sldMk cId="2056119152" sldId="388"/>
            <ac:grpSpMk id="13" creationId="{01609B49-AB05-4EDA-B2A6-27D126CC6CF9}"/>
          </ac:grpSpMkLst>
        </pc:grpChg>
        <pc:grpChg chg="del mod topLvl">
          <ac:chgData name="Tsinuel Geleta" userId="d96f76fd-9e40-4467-a338-1ed2d9521645" providerId="ADAL" clId="{058F00AC-87CD-4634-8062-AD63BF3279E3}" dt="2021-11-25T00:07:59.434" v="5186" actId="478"/>
          <ac:grpSpMkLst>
            <pc:docMk/>
            <pc:sldMk cId="2056119152" sldId="388"/>
            <ac:grpSpMk id="14" creationId="{F6F44F36-25CD-4175-B812-AD99CA3C2F8C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5" creationId="{05C20971-A06E-405D-ADDB-A5488008F080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6" creationId="{EE6CFC24-799E-49A8-8441-741C25C54B63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7" creationId="{E3AAE73A-E58F-412C-A281-0C2176C22FD5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8" creationId="{42D1C00F-AD74-444E-9ADF-A56475F7CEDB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19" creationId="{44DFC536-2B4E-4BE8-B5A0-36E8B8FDAF80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32" creationId="{39AFC2B5-2235-44B4-8948-B0E670B4EB28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33" creationId="{ADF2EC30-C2D9-4CE9-BFDE-61B15A115DDA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34" creationId="{9F2FEA37-49AC-41B8-823A-3D1AC219EB73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35" creationId="{51996C67-3630-4852-8050-7D49B33A5C3C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36" creationId="{37A16E32-F0AD-4DBB-83D7-D3DE9A18CE8A}"/>
          </ac:grpSpMkLst>
        </pc:grpChg>
        <pc:grpChg chg="del mod">
          <ac:chgData name="Tsinuel Geleta" userId="d96f76fd-9e40-4467-a338-1ed2d9521645" providerId="ADAL" clId="{058F00AC-87CD-4634-8062-AD63BF3279E3}" dt="2021-11-25T00:08:06.583" v="5187" actId="478"/>
          <ac:grpSpMkLst>
            <pc:docMk/>
            <pc:sldMk cId="2056119152" sldId="388"/>
            <ac:grpSpMk id="49" creationId="{34EA57D1-1138-4011-8F15-3FE581385D9E}"/>
          </ac:grpSpMkLst>
        </pc:grpChg>
        <pc:grpChg chg="del mod">
          <ac:chgData name="Tsinuel Geleta" userId="d96f76fd-9e40-4467-a338-1ed2d9521645" providerId="ADAL" clId="{058F00AC-87CD-4634-8062-AD63BF3279E3}" dt="2021-11-25T00:08:17.779" v="5191" actId="478"/>
          <ac:grpSpMkLst>
            <pc:docMk/>
            <pc:sldMk cId="2056119152" sldId="388"/>
            <ac:grpSpMk id="50" creationId="{3AE84181-2C01-42F8-8D52-02196937BD1C}"/>
          </ac:grpSpMkLst>
        </pc:grpChg>
        <pc:grpChg chg="del mod">
          <ac:chgData name="Tsinuel Geleta" userId="d96f76fd-9e40-4467-a338-1ed2d9521645" providerId="ADAL" clId="{058F00AC-87CD-4634-8062-AD63BF3279E3}" dt="2021-11-25T00:08:17.779" v="5191" actId="478"/>
          <ac:grpSpMkLst>
            <pc:docMk/>
            <pc:sldMk cId="2056119152" sldId="388"/>
            <ac:grpSpMk id="51" creationId="{37E4F816-65E2-49F0-9E19-6A3A55D2CD1A}"/>
          </ac:grpSpMkLst>
        </pc:grpChg>
        <pc:grpChg chg="del mod">
          <ac:chgData name="Tsinuel Geleta" userId="d96f76fd-9e40-4467-a338-1ed2d9521645" providerId="ADAL" clId="{058F00AC-87CD-4634-8062-AD63BF3279E3}" dt="2021-11-25T00:08:17.779" v="5191" actId="478"/>
          <ac:grpSpMkLst>
            <pc:docMk/>
            <pc:sldMk cId="2056119152" sldId="388"/>
            <ac:grpSpMk id="52" creationId="{995B4BD0-C844-408E-A5B8-B72DDF97121A}"/>
          </ac:grpSpMkLst>
        </pc:grpChg>
        <pc:grpChg chg="del mod">
          <ac:chgData name="Tsinuel Geleta" userId="d96f76fd-9e40-4467-a338-1ed2d9521645" providerId="ADAL" clId="{058F00AC-87CD-4634-8062-AD63BF3279E3}" dt="2021-11-25T00:08:17.779" v="5191" actId="478"/>
          <ac:grpSpMkLst>
            <pc:docMk/>
            <pc:sldMk cId="2056119152" sldId="388"/>
            <ac:grpSpMk id="53" creationId="{7C1DD632-0735-4B57-9FDA-9411C12F139A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66" creationId="{31C405AB-1425-46D1-9AA3-E59CB95CDD2B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67" creationId="{827E8889-2819-433F-824C-20EADAC9C03B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68" creationId="{411326ED-FEF9-4C4A-8067-B29B254CC651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69" creationId="{CFEC7043-3A95-4A35-A9AB-3FAC7733A648}"/>
          </ac:grpSpMkLst>
        </pc:grpChg>
        <pc:grpChg chg="mod">
          <ac:chgData name="Tsinuel Geleta" userId="d96f76fd-9e40-4467-a338-1ed2d9521645" providerId="ADAL" clId="{058F00AC-87CD-4634-8062-AD63BF3279E3}" dt="2021-11-25T00:02:40.943" v="5163" actId="165"/>
          <ac:grpSpMkLst>
            <pc:docMk/>
            <pc:sldMk cId="2056119152" sldId="388"/>
            <ac:grpSpMk id="70" creationId="{98748FD1-6D69-4B12-AFB8-E262FD6872B0}"/>
          </ac:grpSpMkLst>
        </pc:grpChg>
        <pc:grpChg chg="add mod">
          <ac:chgData name="Tsinuel Geleta" userId="d96f76fd-9e40-4467-a338-1ed2d9521645" providerId="ADAL" clId="{058F00AC-87CD-4634-8062-AD63BF3279E3}" dt="2021-11-25T00:19:35.618" v="5347" actId="164"/>
          <ac:grpSpMkLst>
            <pc:docMk/>
            <pc:sldMk cId="2056119152" sldId="388"/>
            <ac:grpSpMk id="87" creationId="{1BFD7A14-E1B2-48C7-ADF6-A07419417CC9}"/>
          </ac:grpSpMkLst>
        </pc:grpChg>
        <pc:grpChg chg="add mod">
          <ac:chgData name="Tsinuel Geleta" userId="d96f76fd-9e40-4467-a338-1ed2d9521645" providerId="ADAL" clId="{058F00AC-87CD-4634-8062-AD63BF3279E3}" dt="2021-11-25T00:13:04.671" v="5274" actId="571"/>
          <ac:grpSpMkLst>
            <pc:docMk/>
            <pc:sldMk cId="2056119152" sldId="388"/>
            <ac:grpSpMk id="97" creationId="{2A9D5B8B-1D04-4C00-8768-01920D1E0639}"/>
          </ac:grpSpMkLst>
        </pc:grpChg>
        <pc:grpChg chg="add mod">
          <ac:chgData name="Tsinuel Geleta" userId="d96f76fd-9e40-4467-a338-1ed2d9521645" providerId="ADAL" clId="{058F00AC-87CD-4634-8062-AD63BF3279E3}" dt="2021-11-25T00:19:41.808" v="5348" actId="164"/>
          <ac:grpSpMkLst>
            <pc:docMk/>
            <pc:sldMk cId="2056119152" sldId="388"/>
            <ac:grpSpMk id="102" creationId="{B41F2AF8-84BE-4ECC-B869-CCE0A1B4663A}"/>
          </ac:grpSpMkLst>
        </pc:grpChg>
        <pc:grpChg chg="add mod">
          <ac:chgData name="Tsinuel Geleta" userId="d96f76fd-9e40-4467-a338-1ed2d9521645" providerId="ADAL" clId="{058F00AC-87CD-4634-8062-AD63BF3279E3}" dt="2021-11-25T03:35:00.052" v="6201" actId="164"/>
          <ac:grpSpMkLst>
            <pc:docMk/>
            <pc:sldMk cId="2056119152" sldId="388"/>
            <ac:grpSpMk id="113" creationId="{50817DEC-5B3F-49D2-BDE0-2471F4311296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14" creationId="{01D11801-4E94-4204-969E-8785E44699FD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16" creationId="{6686F54D-204E-4A36-B002-2FAFDDCF2C7B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17" creationId="{7ABD1E38-54F3-4953-9C52-5C7FEF7B06EF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18" creationId="{5410BA53-1B99-4C09-B5BA-A7D2976B27E0}"/>
          </ac:grpSpMkLst>
        </pc:grpChg>
        <pc:grpChg chg="add mod">
          <ac:chgData name="Tsinuel Geleta" userId="d96f76fd-9e40-4467-a338-1ed2d9521645" providerId="ADAL" clId="{058F00AC-87CD-4634-8062-AD63BF3279E3}" dt="2021-11-25T03:35:04.993" v="6202" actId="164"/>
          <ac:grpSpMkLst>
            <pc:docMk/>
            <pc:sldMk cId="2056119152" sldId="388"/>
            <ac:grpSpMk id="121" creationId="{A612E564-89A9-47B5-943D-CE48CAD9C3CC}"/>
          </ac:grpSpMkLst>
        </pc:grpChg>
        <pc:grpChg chg="add del mod">
          <ac:chgData name="Tsinuel Geleta" userId="d96f76fd-9e40-4467-a338-1ed2d9521645" providerId="ADAL" clId="{058F00AC-87CD-4634-8062-AD63BF3279E3}" dt="2021-11-25T00:20:03.483" v="5350" actId="165"/>
          <ac:grpSpMkLst>
            <pc:docMk/>
            <pc:sldMk cId="2056119152" sldId="388"/>
            <ac:grpSpMk id="124" creationId="{B1CD1894-AEC3-4066-8C5A-12D517B2351E}"/>
          </ac:grpSpMkLst>
        </pc:grpChg>
        <pc:grpChg chg="del mod topLvl">
          <ac:chgData name="Tsinuel Geleta" userId="d96f76fd-9e40-4467-a338-1ed2d9521645" providerId="ADAL" clId="{058F00AC-87CD-4634-8062-AD63BF3279E3}" dt="2021-11-25T00:20:30.081" v="5354" actId="478"/>
          <ac:grpSpMkLst>
            <pc:docMk/>
            <pc:sldMk cId="2056119152" sldId="388"/>
            <ac:grpSpMk id="125" creationId="{832F8239-8D20-4135-A3D9-E88846D52DD4}"/>
          </ac:grpSpMkLst>
        </pc:grpChg>
        <pc:grpChg chg="add del mod">
          <ac:chgData name="Tsinuel Geleta" userId="d96f76fd-9e40-4467-a338-1ed2d9521645" providerId="ADAL" clId="{058F00AC-87CD-4634-8062-AD63BF3279E3}" dt="2021-11-25T00:20:27.499" v="5353" actId="165"/>
          <ac:grpSpMkLst>
            <pc:docMk/>
            <pc:sldMk cId="2056119152" sldId="388"/>
            <ac:grpSpMk id="131" creationId="{A483C7C8-75BE-4C25-8082-C3ADCD2268CD}"/>
          </ac:grpSpMkLst>
        </pc:grpChg>
        <pc:grpChg chg="mod topLvl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32" creationId="{16EE5F91-888D-453D-956F-AFE2F7B37B2C}"/>
          </ac:grpSpMkLst>
        </pc:grpChg>
        <pc:grpChg chg="add mod">
          <ac:chgData name="Tsinuel Geleta" userId="d96f76fd-9e40-4467-a338-1ed2d9521645" providerId="ADAL" clId="{058F00AC-87CD-4634-8062-AD63BF3279E3}" dt="2021-11-25T03:36:08.159" v="6211" actId="164"/>
          <ac:grpSpMkLst>
            <pc:docMk/>
            <pc:sldMk cId="2056119152" sldId="388"/>
            <ac:grpSpMk id="138" creationId="{9AC3C11A-5C7A-4A6D-B60D-7491E66410C8}"/>
          </ac:grpSpMkLst>
        </pc:grpChg>
        <pc:grpChg chg="add mod">
          <ac:chgData name="Tsinuel Geleta" userId="d96f76fd-9e40-4467-a338-1ed2d9521645" providerId="ADAL" clId="{058F00AC-87CD-4634-8062-AD63BF3279E3}" dt="2021-11-25T00:24:18.163" v="5412" actId="164"/>
          <ac:grpSpMkLst>
            <pc:docMk/>
            <pc:sldMk cId="2056119152" sldId="388"/>
            <ac:grpSpMk id="143" creationId="{C6E64627-BCE3-4AD1-AC38-F24DEC217D29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48" creationId="{DAF88662-FD7C-400B-B9F9-7E82AE973954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55" creationId="{D5122191-2E1B-4BF0-83C9-A97BF7D9E664}"/>
          </ac:grpSpMkLst>
        </pc:grpChg>
        <pc:grpChg chg="add del mod">
          <ac:chgData name="Tsinuel Geleta" userId="d96f76fd-9e40-4467-a338-1ed2d9521645" providerId="ADAL" clId="{058F00AC-87CD-4634-8062-AD63BF3279E3}" dt="2021-11-25T00:24:28.401" v="5415" actId="478"/>
          <ac:grpSpMkLst>
            <pc:docMk/>
            <pc:sldMk cId="2056119152" sldId="388"/>
            <ac:grpSpMk id="156" creationId="{EC4EE1E3-B09F-4340-9B17-A923DD645B6B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59" creationId="{3A281A18-AF5E-47A6-AB2A-1C61344A7F4D}"/>
          </ac:grpSpMkLst>
        </pc:grpChg>
        <pc:grpChg chg="add mod">
          <ac:chgData name="Tsinuel Geleta" userId="d96f76fd-9e40-4467-a338-1ed2d9521645" providerId="ADAL" clId="{058F00AC-87CD-4634-8062-AD63BF3279E3}" dt="2021-11-25T03:35:09.749" v="6203" actId="164"/>
          <ac:grpSpMkLst>
            <pc:docMk/>
            <pc:sldMk cId="2056119152" sldId="388"/>
            <ac:grpSpMk id="162" creationId="{415A6C94-8B79-4197-BB86-5710B45052D9}"/>
          </ac:grpSpMkLst>
        </pc:grpChg>
        <pc:grpChg chg="add mod">
          <ac:chgData name="Tsinuel Geleta" userId="d96f76fd-9e40-4467-a338-1ed2d9521645" providerId="ADAL" clId="{058F00AC-87CD-4634-8062-AD63BF3279E3}" dt="2021-11-25T00:42:45.028" v="5578" actId="1076"/>
          <ac:grpSpMkLst>
            <pc:docMk/>
            <pc:sldMk cId="2056119152" sldId="388"/>
            <ac:grpSpMk id="167" creationId="{73EAA2DC-B33A-4CE6-81B7-04CE7A160EDE}"/>
          </ac:grpSpMkLst>
        </pc:grpChg>
        <pc:grpChg chg="add mod">
          <ac:chgData name="Tsinuel Geleta" userId="d96f76fd-9e40-4467-a338-1ed2d9521645" providerId="ADAL" clId="{058F00AC-87CD-4634-8062-AD63BF3279E3}" dt="2021-11-25T03:35:13.731" v="6204" actId="164"/>
          <ac:grpSpMkLst>
            <pc:docMk/>
            <pc:sldMk cId="2056119152" sldId="388"/>
            <ac:grpSpMk id="175" creationId="{A6D70E75-6B4F-4C9A-AEDA-29A1FF91E79F}"/>
          </ac:grpSpMkLst>
        </pc:grpChg>
        <pc:grpChg chg="add mod">
          <ac:chgData name="Tsinuel Geleta" userId="d96f76fd-9e40-4467-a338-1ed2d9521645" providerId="ADAL" clId="{058F00AC-87CD-4634-8062-AD63BF3279E3}" dt="2021-11-25T03:35:17.886" v="6205" actId="164"/>
          <ac:grpSpMkLst>
            <pc:docMk/>
            <pc:sldMk cId="2056119152" sldId="388"/>
            <ac:grpSpMk id="183" creationId="{61FA436B-C042-4562-A6B7-785978B7B655}"/>
          </ac:grpSpMkLst>
        </pc:grpChg>
        <pc:grpChg chg="add mod">
          <ac:chgData name="Tsinuel Geleta" userId="d96f76fd-9e40-4467-a338-1ed2d9521645" providerId="ADAL" clId="{058F00AC-87CD-4634-8062-AD63BF3279E3}" dt="2021-11-25T03:35:22.744" v="6206" actId="164"/>
          <ac:grpSpMkLst>
            <pc:docMk/>
            <pc:sldMk cId="2056119152" sldId="388"/>
            <ac:grpSpMk id="188" creationId="{FA96C97A-6454-4BF2-8B84-156631756B1A}"/>
          </ac:grpSpMkLst>
        </pc:grpChg>
        <pc:grpChg chg="add mod">
          <ac:chgData name="Tsinuel Geleta" userId="d96f76fd-9e40-4467-a338-1ed2d9521645" providerId="ADAL" clId="{058F00AC-87CD-4634-8062-AD63BF3279E3}" dt="2021-11-25T03:35:26.928" v="6207" actId="164"/>
          <ac:grpSpMkLst>
            <pc:docMk/>
            <pc:sldMk cId="2056119152" sldId="388"/>
            <ac:grpSpMk id="193" creationId="{BC4CEB5D-46C1-4EB1-8CF3-2FFD97809110}"/>
          </ac:grpSpMkLst>
        </pc:grpChg>
        <pc:grpChg chg="add mod">
          <ac:chgData name="Tsinuel Geleta" userId="d96f76fd-9e40-4467-a338-1ed2d9521645" providerId="ADAL" clId="{058F00AC-87CD-4634-8062-AD63BF3279E3}" dt="2021-11-25T03:34:51.725" v="6200" actId="164"/>
          <ac:grpSpMkLst>
            <pc:docMk/>
            <pc:sldMk cId="2056119152" sldId="388"/>
            <ac:grpSpMk id="220" creationId="{C9CD6BEA-A13B-4A15-AF6B-A66A9A62402B}"/>
          </ac:grpSpMkLst>
        </pc:grpChg>
        <pc:grpChg chg="add mod">
          <ac:chgData name="Tsinuel Geleta" userId="d96f76fd-9e40-4467-a338-1ed2d9521645" providerId="ADAL" clId="{058F00AC-87CD-4634-8062-AD63BF3279E3}" dt="2021-11-25T03:35:00.052" v="6201" actId="164"/>
          <ac:grpSpMkLst>
            <pc:docMk/>
            <pc:sldMk cId="2056119152" sldId="388"/>
            <ac:grpSpMk id="221" creationId="{BF7A8019-0468-47EB-8B5D-D74813D9353B}"/>
          </ac:grpSpMkLst>
        </pc:grpChg>
        <pc:grpChg chg="add mod">
          <ac:chgData name="Tsinuel Geleta" userId="d96f76fd-9e40-4467-a338-1ed2d9521645" providerId="ADAL" clId="{058F00AC-87CD-4634-8062-AD63BF3279E3}" dt="2021-11-25T03:35:04.993" v="6202" actId="164"/>
          <ac:grpSpMkLst>
            <pc:docMk/>
            <pc:sldMk cId="2056119152" sldId="388"/>
            <ac:grpSpMk id="222" creationId="{AB412580-8E22-484A-8DDC-BFED722A8E83}"/>
          </ac:grpSpMkLst>
        </pc:grpChg>
        <pc:grpChg chg="add mod">
          <ac:chgData name="Tsinuel Geleta" userId="d96f76fd-9e40-4467-a338-1ed2d9521645" providerId="ADAL" clId="{058F00AC-87CD-4634-8062-AD63BF3279E3}" dt="2021-11-25T03:35:09.749" v="6203" actId="164"/>
          <ac:grpSpMkLst>
            <pc:docMk/>
            <pc:sldMk cId="2056119152" sldId="388"/>
            <ac:grpSpMk id="223" creationId="{EACE1705-D6C4-4298-B6D2-56E3188201FE}"/>
          </ac:grpSpMkLst>
        </pc:grpChg>
        <pc:grpChg chg="add mod">
          <ac:chgData name="Tsinuel Geleta" userId="d96f76fd-9e40-4467-a338-1ed2d9521645" providerId="ADAL" clId="{058F00AC-87CD-4634-8062-AD63BF3279E3}" dt="2021-11-25T03:35:13.731" v="6204" actId="164"/>
          <ac:grpSpMkLst>
            <pc:docMk/>
            <pc:sldMk cId="2056119152" sldId="388"/>
            <ac:grpSpMk id="224" creationId="{3182B2D3-1E38-4B27-AF45-F1A53E5B47F9}"/>
          </ac:grpSpMkLst>
        </pc:grpChg>
        <pc:grpChg chg="add mod">
          <ac:chgData name="Tsinuel Geleta" userId="d96f76fd-9e40-4467-a338-1ed2d9521645" providerId="ADAL" clId="{058F00AC-87CD-4634-8062-AD63BF3279E3}" dt="2021-11-25T03:35:17.886" v="6205" actId="164"/>
          <ac:grpSpMkLst>
            <pc:docMk/>
            <pc:sldMk cId="2056119152" sldId="388"/>
            <ac:grpSpMk id="225" creationId="{7CF651FE-AF79-4BBB-8376-F5748DCB2905}"/>
          </ac:grpSpMkLst>
        </pc:grpChg>
        <pc:grpChg chg="add mod">
          <ac:chgData name="Tsinuel Geleta" userId="d96f76fd-9e40-4467-a338-1ed2d9521645" providerId="ADAL" clId="{058F00AC-87CD-4634-8062-AD63BF3279E3}" dt="2021-11-25T03:35:22.744" v="6206" actId="164"/>
          <ac:grpSpMkLst>
            <pc:docMk/>
            <pc:sldMk cId="2056119152" sldId="388"/>
            <ac:grpSpMk id="226" creationId="{45AC2421-33BC-45CF-8460-760CD8FF17D7}"/>
          </ac:grpSpMkLst>
        </pc:grpChg>
        <pc:grpChg chg="add mod">
          <ac:chgData name="Tsinuel Geleta" userId="d96f76fd-9e40-4467-a338-1ed2d9521645" providerId="ADAL" clId="{058F00AC-87CD-4634-8062-AD63BF3279E3}" dt="2021-11-25T03:35:26.928" v="6207" actId="164"/>
          <ac:grpSpMkLst>
            <pc:docMk/>
            <pc:sldMk cId="2056119152" sldId="388"/>
            <ac:grpSpMk id="227" creationId="{CDED1993-E153-4395-B8E5-1431959BCCC7}"/>
          </ac:grpSpMkLst>
        </pc:grpChg>
        <pc:grpChg chg="add mod">
          <ac:chgData name="Tsinuel Geleta" userId="d96f76fd-9e40-4467-a338-1ed2d9521645" providerId="ADAL" clId="{058F00AC-87CD-4634-8062-AD63BF3279E3}" dt="2021-11-25T03:36:08.159" v="6211" actId="164"/>
          <ac:grpSpMkLst>
            <pc:docMk/>
            <pc:sldMk cId="2056119152" sldId="388"/>
            <ac:grpSpMk id="228" creationId="{EE3D0036-3C08-46D8-B44E-0B194C1F1C55}"/>
          </ac:grpSpMkLst>
        </pc:grpChg>
        <pc:cxnChg chg="del mod">
          <ac:chgData name="Tsinuel Geleta" userId="d96f76fd-9e40-4467-a338-1ed2d9521645" providerId="ADAL" clId="{058F00AC-87CD-4634-8062-AD63BF3279E3}" dt="2021-11-25T00:00:48.958" v="5160" actId="478"/>
          <ac:cxnSpMkLst>
            <pc:docMk/>
            <pc:sldMk cId="2056119152" sldId="388"/>
            <ac:cxnSpMk id="8" creationId="{6AAE97F1-3437-4C90-9D9A-43B72480BD02}"/>
          </ac:cxnSpMkLst>
        </pc:cxnChg>
        <pc:cxnChg chg="del mod">
          <ac:chgData name="Tsinuel Geleta" userId="d96f76fd-9e40-4467-a338-1ed2d9521645" providerId="ADAL" clId="{058F00AC-87CD-4634-8062-AD63BF3279E3}" dt="2021-11-25T00:00:48.958" v="5160" actId="478"/>
          <ac:cxnSpMkLst>
            <pc:docMk/>
            <pc:sldMk cId="2056119152" sldId="388"/>
            <ac:cxnSpMk id="9" creationId="{E4FF4F1F-C466-4966-A141-00748C84C9AE}"/>
          </ac:cxnSpMkLst>
        </pc:cxnChg>
        <pc:cxnChg chg="add del">
          <ac:chgData name="Tsinuel Geleta" userId="d96f76fd-9e40-4467-a338-1ed2d9521645" providerId="ADAL" clId="{058F00AC-87CD-4634-8062-AD63BF3279E3}" dt="2021-11-25T00:09:22.828" v="5202" actId="478"/>
          <ac:cxnSpMkLst>
            <pc:docMk/>
            <pc:sldMk cId="2056119152" sldId="388"/>
            <ac:cxnSpMk id="84" creationId="{49889C67-F933-49FE-A26F-8F0150385E12}"/>
          </ac:cxnSpMkLst>
        </pc:cxnChg>
        <pc:cxnChg chg="add mod">
          <ac:chgData name="Tsinuel Geleta" userId="d96f76fd-9e40-4467-a338-1ed2d9521645" providerId="ADAL" clId="{058F00AC-87CD-4634-8062-AD63BF3279E3}" dt="2021-11-25T03:32:16.907" v="6164" actId="108"/>
          <ac:cxnSpMkLst>
            <pc:docMk/>
            <pc:sldMk cId="2056119152" sldId="388"/>
            <ac:cxnSpMk id="95" creationId="{882D8892-6485-47AA-BE62-572F791B9A12}"/>
          </ac:cxnSpMkLst>
        </pc:cxnChg>
        <pc:cxnChg chg="add mod">
          <ac:chgData name="Tsinuel Geleta" userId="d96f76fd-9e40-4467-a338-1ed2d9521645" providerId="ADAL" clId="{058F00AC-87CD-4634-8062-AD63BF3279E3}" dt="2021-11-25T03:31:48.887" v="6161" actId="692"/>
          <ac:cxnSpMkLst>
            <pc:docMk/>
            <pc:sldMk cId="2056119152" sldId="388"/>
            <ac:cxnSpMk id="107" creationId="{3DBE1F51-0E11-4DEA-87F9-AC6B59B4A0CA}"/>
          </ac:cxnSpMkLst>
        </pc:cxnChg>
        <pc:cxnChg chg="add del mod">
          <ac:chgData name="Tsinuel Geleta" userId="d96f76fd-9e40-4467-a338-1ed2d9521645" providerId="ADAL" clId="{058F00AC-87CD-4634-8062-AD63BF3279E3}" dt="2021-11-25T00:18:23.412" v="5316" actId="478"/>
          <ac:cxnSpMkLst>
            <pc:docMk/>
            <pc:sldMk cId="2056119152" sldId="388"/>
            <ac:cxnSpMk id="111" creationId="{0A1B1F29-F723-4241-85C1-A04E82F76450}"/>
          </ac:cxnSpMkLst>
        </pc:cxnChg>
        <pc:cxnChg chg="mod">
          <ac:chgData name="Tsinuel Geleta" userId="d96f76fd-9e40-4467-a338-1ed2d9521645" providerId="ADAL" clId="{058F00AC-87CD-4634-8062-AD63BF3279E3}" dt="2021-11-25T03:32:26.296" v="6166" actId="108"/>
          <ac:cxnSpMkLst>
            <pc:docMk/>
            <pc:sldMk cId="2056119152" sldId="388"/>
            <ac:cxnSpMk id="119" creationId="{E3517959-7A70-48A3-BAD6-DAB70092D5CA}"/>
          </ac:cxnSpMkLst>
        </pc:cxnChg>
        <pc:cxnChg chg="mod">
          <ac:chgData name="Tsinuel Geleta" userId="d96f76fd-9e40-4467-a338-1ed2d9521645" providerId="ADAL" clId="{058F00AC-87CD-4634-8062-AD63BF3279E3}" dt="2021-11-25T03:32:33.801" v="6168" actId="108"/>
          <ac:cxnSpMkLst>
            <pc:docMk/>
            <pc:sldMk cId="2056119152" sldId="388"/>
            <ac:cxnSpMk id="122" creationId="{3A135A43-0A7E-4D0E-979A-88945492DB47}"/>
          </ac:cxnSpMkLst>
        </pc:cxnChg>
        <pc:cxnChg chg="mod">
          <ac:chgData name="Tsinuel Geleta" userId="d96f76fd-9e40-4467-a338-1ed2d9521645" providerId="ADAL" clId="{058F00AC-87CD-4634-8062-AD63BF3279E3}" dt="2021-11-25T00:24:23.876" v="5414" actId="571"/>
          <ac:cxnSpMkLst>
            <pc:docMk/>
            <pc:sldMk cId="2056119152" sldId="388"/>
            <ac:cxnSpMk id="157" creationId="{13CCAC3A-13C7-4103-A0F2-D8F7F0680AD7}"/>
          </ac:cxnSpMkLst>
        </pc:cxnChg>
        <pc:cxnChg chg="mod">
          <ac:chgData name="Tsinuel Geleta" userId="d96f76fd-9e40-4467-a338-1ed2d9521645" providerId="ADAL" clId="{058F00AC-87CD-4634-8062-AD63BF3279E3}" dt="2021-11-25T03:32:44.353" v="6170" actId="108"/>
          <ac:cxnSpMkLst>
            <pc:docMk/>
            <pc:sldMk cId="2056119152" sldId="388"/>
            <ac:cxnSpMk id="160" creationId="{08D34244-6870-4F21-AA9D-B96C2C8D978E}"/>
          </ac:cxnSpMkLst>
        </pc:cxnChg>
        <pc:cxnChg chg="mod">
          <ac:chgData name="Tsinuel Geleta" userId="d96f76fd-9e40-4467-a338-1ed2d9521645" providerId="ADAL" clId="{058F00AC-87CD-4634-8062-AD63BF3279E3}" dt="2021-11-25T03:32:50.226" v="6171" actId="108"/>
          <ac:cxnSpMkLst>
            <pc:docMk/>
            <pc:sldMk cId="2056119152" sldId="388"/>
            <ac:cxnSpMk id="163" creationId="{8B76B978-576D-4A66-881A-93EC65CCC768}"/>
          </ac:cxnSpMkLst>
        </pc:cxnChg>
        <pc:cxnChg chg="mod">
          <ac:chgData name="Tsinuel Geleta" userId="d96f76fd-9e40-4467-a338-1ed2d9521645" providerId="ADAL" clId="{058F00AC-87CD-4634-8062-AD63BF3279E3}" dt="2021-11-25T03:32:53.332" v="6172" actId="108"/>
          <ac:cxnSpMkLst>
            <pc:docMk/>
            <pc:sldMk cId="2056119152" sldId="388"/>
            <ac:cxnSpMk id="168" creationId="{D7007BFE-F5BE-4CB9-9227-21901FBA6762}"/>
          </ac:cxnSpMkLst>
        </pc:cxnChg>
        <pc:cxnChg chg="mod">
          <ac:chgData name="Tsinuel Geleta" userId="d96f76fd-9e40-4467-a338-1ed2d9521645" providerId="ADAL" clId="{058F00AC-87CD-4634-8062-AD63BF3279E3}" dt="2021-11-25T03:32:55.253" v="6173" actId="108"/>
          <ac:cxnSpMkLst>
            <pc:docMk/>
            <pc:sldMk cId="2056119152" sldId="388"/>
            <ac:cxnSpMk id="176" creationId="{600B1C53-E88E-4F3A-A988-14BEA6B356B8}"/>
          </ac:cxnSpMkLst>
        </pc:cxnChg>
        <pc:cxnChg chg="mod">
          <ac:chgData name="Tsinuel Geleta" userId="d96f76fd-9e40-4467-a338-1ed2d9521645" providerId="ADAL" clId="{058F00AC-87CD-4634-8062-AD63BF3279E3}" dt="2021-11-25T03:32:57.673" v="6174" actId="108"/>
          <ac:cxnSpMkLst>
            <pc:docMk/>
            <pc:sldMk cId="2056119152" sldId="388"/>
            <ac:cxnSpMk id="184" creationId="{54F68694-C897-4665-9C4F-4EC95AA22166}"/>
          </ac:cxnSpMkLst>
        </pc:cxnChg>
        <pc:cxnChg chg="mod">
          <ac:chgData name="Tsinuel Geleta" userId="d96f76fd-9e40-4467-a338-1ed2d9521645" providerId="ADAL" clId="{058F00AC-87CD-4634-8062-AD63BF3279E3}" dt="2021-11-25T03:33:01.216" v="6175" actId="108"/>
          <ac:cxnSpMkLst>
            <pc:docMk/>
            <pc:sldMk cId="2056119152" sldId="388"/>
            <ac:cxnSpMk id="189" creationId="{14406E20-F9FD-4C59-816B-4F641D2A2074}"/>
          </ac:cxnSpMkLst>
        </pc:cxnChg>
        <pc:cxnChg chg="mod">
          <ac:chgData name="Tsinuel Geleta" userId="d96f76fd-9e40-4467-a338-1ed2d9521645" providerId="ADAL" clId="{058F00AC-87CD-4634-8062-AD63BF3279E3}" dt="2021-11-25T03:33:03.127" v="6176" actId="108"/>
          <ac:cxnSpMkLst>
            <pc:docMk/>
            <pc:sldMk cId="2056119152" sldId="388"/>
            <ac:cxnSpMk id="194" creationId="{866B50A3-5AE7-4EE8-8C11-112BE0F1393C}"/>
          </ac:cxnSpMkLst>
        </pc:cxnChg>
      </pc:sldChg>
      <pc:sldChg chg="addSp delSp modSp add mod modTransition modAnim">
        <pc:chgData name="Tsinuel Geleta" userId="d96f76fd-9e40-4467-a338-1ed2d9521645" providerId="ADAL" clId="{058F00AC-87CD-4634-8062-AD63BF3279E3}" dt="2021-11-26T16:32:58.850" v="7432" actId="2085"/>
        <pc:sldMkLst>
          <pc:docMk/>
          <pc:sldMk cId="1284846573" sldId="389"/>
        </pc:sldMkLst>
        <pc:spChg chg="del">
          <ac:chgData name="Tsinuel Geleta" userId="d96f76fd-9e40-4467-a338-1ed2d9521645" providerId="ADAL" clId="{058F00AC-87CD-4634-8062-AD63BF3279E3}" dt="2021-11-25T02:44:14.164" v="5580" actId="478"/>
          <ac:spMkLst>
            <pc:docMk/>
            <pc:sldMk cId="1284846573" sldId="389"/>
            <ac:spMk id="2" creationId="{FC211831-2D6E-4A2B-8975-EAC108343778}"/>
          </ac:spMkLst>
        </pc:spChg>
        <pc:spChg chg="mod">
          <ac:chgData name="Tsinuel Geleta" userId="d96f76fd-9e40-4467-a338-1ed2d9521645" providerId="ADAL" clId="{058F00AC-87CD-4634-8062-AD63BF3279E3}" dt="2021-11-25T03:55:39.904" v="6546" actId="20577"/>
          <ac:spMkLst>
            <pc:docMk/>
            <pc:sldMk cId="1284846573" sldId="389"/>
            <ac:spMk id="4" creationId="{3655C3F4-CAE4-4213-8F02-5B454242961A}"/>
          </ac:spMkLst>
        </pc:spChg>
        <pc:spChg chg="del mod">
          <ac:chgData name="Tsinuel Geleta" userId="d96f76fd-9e40-4467-a338-1ed2d9521645" providerId="ADAL" clId="{058F00AC-87CD-4634-8062-AD63BF3279E3}" dt="2021-11-25T02:44:14.164" v="5580" actId="478"/>
          <ac:spMkLst>
            <pc:docMk/>
            <pc:sldMk cId="1284846573" sldId="389"/>
            <ac:spMk id="6" creationId="{8FE74939-7FD2-48B6-B157-02C9CB3FF4FB}"/>
          </ac:spMkLst>
        </pc:spChg>
        <pc:spChg chg="del mod">
          <ac:chgData name="Tsinuel Geleta" userId="d96f76fd-9e40-4467-a338-1ed2d9521645" providerId="ADAL" clId="{058F00AC-87CD-4634-8062-AD63BF3279E3}" dt="2021-11-25T02:44:14.164" v="5580" actId="478"/>
          <ac:spMkLst>
            <pc:docMk/>
            <pc:sldMk cId="1284846573" sldId="389"/>
            <ac:spMk id="7" creationId="{869DC29D-C221-4EC5-A8FD-C59870E4E84A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0" creationId="{9CD4CC37-B372-49A3-80E8-D7656AE6BB4A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1" creationId="{32747672-BAEE-4FD5-95C9-DBEBFD1BD29A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2" creationId="{0A290A39-C521-45E1-83A8-BA0A6094AFD6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3" creationId="{BBC6A4D3-525E-4AA9-B722-50C46BC42AA0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4" creationId="{E6381710-6D17-4B3F-A2A0-B8808D27A2DE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5" creationId="{BE8BFA8A-AE4E-42C1-BA08-1E74060B5319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6" creationId="{221A8B11-47D7-42BD-BC8B-1F32D54D619E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7" creationId="{713363B2-D765-421A-B21A-96020E1C20F3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8" creationId="{BD79E56E-E93A-4D6F-91D6-17F845BEB9BA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19" creationId="{914D7C13-DB93-4642-98A1-A0FAB29F61D3}"/>
          </ac:spMkLst>
        </pc:spChg>
        <pc:spChg chg="add del mod">
          <ac:chgData name="Tsinuel Geleta" userId="d96f76fd-9e40-4467-a338-1ed2d9521645" providerId="ADAL" clId="{058F00AC-87CD-4634-8062-AD63BF3279E3}" dt="2021-11-25T02:46:39.927" v="5601" actId="478"/>
          <ac:spMkLst>
            <pc:docMk/>
            <pc:sldMk cId="1284846573" sldId="389"/>
            <ac:spMk id="20" creationId="{98DF7FB2-50D2-40F7-82F0-213FD6224E44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21" creationId="{9B481223-208F-4F15-869A-6B2D57FD8712}"/>
          </ac:spMkLst>
        </pc:spChg>
        <pc:spChg chg="add del mod topLvl">
          <ac:chgData name="Tsinuel Geleta" userId="d96f76fd-9e40-4467-a338-1ed2d9521645" providerId="ADAL" clId="{058F00AC-87CD-4634-8062-AD63BF3279E3}" dt="2021-11-25T02:50:09.687" v="5641" actId="478"/>
          <ac:spMkLst>
            <pc:docMk/>
            <pc:sldMk cId="1284846573" sldId="389"/>
            <ac:spMk id="23" creationId="{BA94173C-C400-4713-8538-4C9A4847776F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24" creationId="{A53318CD-AA60-4131-95F6-045CFCD2A1E3}"/>
          </ac:spMkLst>
        </pc:spChg>
        <pc:spChg chg="add mod topLvl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25" creationId="{39ACC4FB-A2E0-4531-BA4B-C5F4970E1531}"/>
          </ac:spMkLst>
        </pc:spChg>
        <pc:spChg chg="add mod topLvl">
          <ac:chgData name="Tsinuel Geleta" userId="d96f76fd-9e40-4467-a338-1ed2d9521645" providerId="ADAL" clId="{058F00AC-87CD-4634-8062-AD63BF3279E3}" dt="2021-11-26T16:32:51.378" v="7431" actId="2085"/>
          <ac:spMkLst>
            <pc:docMk/>
            <pc:sldMk cId="1284846573" sldId="389"/>
            <ac:spMk id="41" creationId="{BBBEBF73-9AC5-4A88-BE4C-B5A9F6A8C857}"/>
          </ac:spMkLst>
        </pc:spChg>
        <pc:spChg chg="add mod topLvl">
          <ac:chgData name="Tsinuel Geleta" userId="d96f76fd-9e40-4467-a338-1ed2d9521645" providerId="ADAL" clId="{058F00AC-87CD-4634-8062-AD63BF3279E3}" dt="2021-11-26T16:32:58.850" v="7432" actId="2085"/>
          <ac:spMkLst>
            <pc:docMk/>
            <pc:sldMk cId="1284846573" sldId="389"/>
            <ac:spMk id="42" creationId="{14A4A6BB-A377-44C7-8FF5-5452FF54D319}"/>
          </ac:spMkLst>
        </pc:spChg>
        <pc:spChg chg="add del mod">
          <ac:chgData name="Tsinuel Geleta" userId="d96f76fd-9e40-4467-a338-1ed2d9521645" providerId="ADAL" clId="{058F00AC-87CD-4634-8062-AD63BF3279E3}" dt="2021-11-25T02:46:46.143" v="5602" actId="478"/>
          <ac:spMkLst>
            <pc:docMk/>
            <pc:sldMk cId="1284846573" sldId="389"/>
            <ac:spMk id="43" creationId="{87A37C55-0982-4C89-ACCA-B2529BBD3767}"/>
          </ac:spMkLst>
        </pc:spChg>
        <pc:spChg chg="add del mod">
          <ac:chgData name="Tsinuel Geleta" userId="d96f76fd-9e40-4467-a338-1ed2d9521645" providerId="ADAL" clId="{058F00AC-87CD-4634-8062-AD63BF3279E3}" dt="2021-11-25T02:46:46.143" v="5602" actId="478"/>
          <ac:spMkLst>
            <pc:docMk/>
            <pc:sldMk cId="1284846573" sldId="389"/>
            <ac:spMk id="44" creationId="{6CB5666F-F40E-45BD-8796-0AE29E0D73F3}"/>
          </ac:spMkLst>
        </pc:spChg>
        <pc:spChg chg="add del mod">
          <ac:chgData name="Tsinuel Geleta" userId="d96f76fd-9e40-4467-a338-1ed2d9521645" providerId="ADAL" clId="{058F00AC-87CD-4634-8062-AD63BF3279E3}" dt="2021-11-25T02:46:46.143" v="5602" actId="478"/>
          <ac:spMkLst>
            <pc:docMk/>
            <pc:sldMk cId="1284846573" sldId="389"/>
            <ac:spMk id="45" creationId="{8D2424B5-123A-41E3-8314-D549DB23FB9B}"/>
          </ac:spMkLst>
        </pc:spChg>
        <pc:spChg chg="add mod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62" creationId="{45BED0A7-2634-4177-B93F-6AE49808CE53}"/>
          </ac:spMkLst>
        </pc:spChg>
        <pc:spChg chg="add mod">
          <ac:chgData name="Tsinuel Geleta" userId="d96f76fd-9e40-4467-a338-1ed2d9521645" providerId="ADAL" clId="{058F00AC-87CD-4634-8062-AD63BF3279E3}" dt="2021-11-26T16:32:45.058" v="7430" actId="692"/>
          <ac:spMkLst>
            <pc:docMk/>
            <pc:sldMk cId="1284846573" sldId="389"/>
            <ac:spMk id="69" creationId="{1BB49E67-4230-4CF1-B1BB-FEFFC14C5DA7}"/>
          </ac:spMkLst>
        </pc:spChg>
        <pc:spChg chg="add mod">
          <ac:chgData name="Tsinuel Geleta" userId="d96f76fd-9e40-4467-a338-1ed2d9521645" providerId="ADAL" clId="{058F00AC-87CD-4634-8062-AD63BF3279E3}" dt="2021-11-26T16:32:58.850" v="7432" actId="2085"/>
          <ac:spMkLst>
            <pc:docMk/>
            <pc:sldMk cId="1284846573" sldId="389"/>
            <ac:spMk id="206" creationId="{53B6ADC9-E6CF-4448-A015-8D14F3E3B2AE}"/>
          </ac:spMkLst>
        </pc:spChg>
        <pc:spChg chg="add mod">
          <ac:chgData name="Tsinuel Geleta" userId="d96f76fd-9e40-4467-a338-1ed2d9521645" providerId="ADAL" clId="{058F00AC-87CD-4634-8062-AD63BF3279E3}" dt="2021-11-26T16:32:51.378" v="7431" actId="2085"/>
          <ac:spMkLst>
            <pc:docMk/>
            <pc:sldMk cId="1284846573" sldId="389"/>
            <ac:spMk id="207" creationId="{37DA2EE7-6C63-4142-9908-5CDC9BEB25DD}"/>
          </ac:spMkLst>
        </pc:spChg>
        <pc:spChg chg="add mod">
          <ac:chgData name="Tsinuel Geleta" userId="d96f76fd-9e40-4467-a338-1ed2d9521645" providerId="ADAL" clId="{058F00AC-87CD-4634-8062-AD63BF3279E3}" dt="2021-11-25T03:57:12.465" v="6554" actId="207"/>
          <ac:spMkLst>
            <pc:docMk/>
            <pc:sldMk cId="1284846573" sldId="389"/>
            <ac:spMk id="245" creationId="{2A278BBF-466A-4EE6-BD04-B2B1572ADADC}"/>
          </ac:spMkLst>
        </pc:spChg>
        <pc:spChg chg="add del mod ord">
          <ac:chgData name="Tsinuel Geleta" userId="d96f76fd-9e40-4467-a338-1ed2d9521645" providerId="ADAL" clId="{058F00AC-87CD-4634-8062-AD63BF3279E3}" dt="2021-11-25T03:51:14.494" v="6316" actId="478"/>
          <ac:spMkLst>
            <pc:docMk/>
            <pc:sldMk cId="1284846573" sldId="389"/>
            <ac:spMk id="246" creationId="{CF0AC94A-B254-4063-8F66-FE625F27CB7D}"/>
          </ac:spMkLst>
        </pc:spChg>
        <pc:spChg chg="add mod">
          <ac:chgData name="Tsinuel Geleta" userId="d96f76fd-9e40-4467-a338-1ed2d9521645" providerId="ADAL" clId="{058F00AC-87CD-4634-8062-AD63BF3279E3}" dt="2021-11-25T03:56:15.333" v="6551" actId="113"/>
          <ac:spMkLst>
            <pc:docMk/>
            <pc:sldMk cId="1284846573" sldId="389"/>
            <ac:spMk id="248" creationId="{E7A4F77E-39F4-481B-ACF3-70CCBB0C84B9}"/>
          </ac:spMkLst>
        </pc:spChg>
        <pc:grpChg chg="add del mod">
          <ac:chgData name="Tsinuel Geleta" userId="d96f76fd-9e40-4467-a338-1ed2d9521645" providerId="ADAL" clId="{058F00AC-87CD-4634-8062-AD63BF3279E3}" dt="2021-11-25T02:49:28.268" v="5635" actId="165"/>
          <ac:grpSpMkLst>
            <pc:docMk/>
            <pc:sldMk cId="1284846573" sldId="389"/>
            <ac:grpSpMk id="5" creationId="{0A444C09-0327-4F57-9700-AD11BAEB48FD}"/>
          </ac:grpSpMkLst>
        </pc:grpChg>
        <pc:grpChg chg="add mod">
          <ac:chgData name="Tsinuel Geleta" userId="d96f76fd-9e40-4467-a338-1ed2d9521645" providerId="ADAL" clId="{058F00AC-87CD-4634-8062-AD63BF3279E3}" dt="2021-11-25T03:17:26.833" v="6050" actId="1037"/>
          <ac:grpSpMkLst>
            <pc:docMk/>
            <pc:sldMk cId="1284846573" sldId="389"/>
            <ac:grpSpMk id="220" creationId="{A1435967-4D89-4B2E-9178-1C81E8951036}"/>
          </ac:grpSpMkLst>
        </pc:grpChg>
        <pc:grpChg chg="add mod">
          <ac:chgData name="Tsinuel Geleta" userId="d96f76fd-9e40-4467-a338-1ed2d9521645" providerId="ADAL" clId="{058F00AC-87CD-4634-8062-AD63BF3279E3}" dt="2021-11-25T03:18:00.275" v="6075" actId="1036"/>
          <ac:grpSpMkLst>
            <pc:docMk/>
            <pc:sldMk cId="1284846573" sldId="389"/>
            <ac:grpSpMk id="221" creationId="{14E2D132-CE9B-4289-945D-38A5D9100D1D}"/>
          </ac:grpSpMkLst>
        </pc:grpChg>
        <pc:cxnChg chg="del mod">
          <ac:chgData name="Tsinuel Geleta" userId="d96f76fd-9e40-4467-a338-1ed2d9521645" providerId="ADAL" clId="{058F00AC-87CD-4634-8062-AD63BF3279E3}" dt="2021-11-25T02:44:14.164" v="5580" actId="478"/>
          <ac:cxnSpMkLst>
            <pc:docMk/>
            <pc:sldMk cId="1284846573" sldId="389"/>
            <ac:cxnSpMk id="8" creationId="{6AAE97F1-3437-4C90-9D9A-43B72480BD02}"/>
          </ac:cxnSpMkLst>
        </pc:cxnChg>
        <pc:cxnChg chg="del mod">
          <ac:chgData name="Tsinuel Geleta" userId="d96f76fd-9e40-4467-a338-1ed2d9521645" providerId="ADAL" clId="{058F00AC-87CD-4634-8062-AD63BF3279E3}" dt="2021-11-25T02:44:14.164" v="5580" actId="478"/>
          <ac:cxnSpMkLst>
            <pc:docMk/>
            <pc:sldMk cId="1284846573" sldId="389"/>
            <ac:cxnSpMk id="9" creationId="{E4FF4F1F-C466-4966-A141-00748C84C9AE}"/>
          </ac:cxnSpMkLst>
        </pc:cxnChg>
        <pc:cxnChg chg="add del mod topLvl">
          <ac:chgData name="Tsinuel Geleta" userId="d96f76fd-9e40-4467-a338-1ed2d9521645" providerId="ADAL" clId="{058F00AC-87CD-4634-8062-AD63BF3279E3}" dt="2021-11-25T02:56:21.184" v="5707" actId="478"/>
          <ac:cxnSpMkLst>
            <pc:docMk/>
            <pc:sldMk cId="1284846573" sldId="389"/>
            <ac:cxnSpMk id="22" creationId="{508FA3E6-0D8D-41E3-A151-2EF04B80B164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26" creationId="{1967312C-E3B9-4D2A-8A8D-9854A6B4FEEB}"/>
          </ac:cxnSpMkLst>
        </pc:cxnChg>
        <pc:cxnChg chg="add del mod topLvl">
          <ac:chgData name="Tsinuel Geleta" userId="d96f76fd-9e40-4467-a338-1ed2d9521645" providerId="ADAL" clId="{058F00AC-87CD-4634-8062-AD63BF3279E3}" dt="2021-11-25T02:51:57.120" v="5657" actId="478"/>
          <ac:cxnSpMkLst>
            <pc:docMk/>
            <pc:sldMk cId="1284846573" sldId="389"/>
            <ac:cxnSpMk id="27" creationId="{E8494C3B-4D30-4466-828C-950E85098D9C}"/>
          </ac:cxnSpMkLst>
        </pc:cxnChg>
        <pc:cxnChg chg="add del mod topLvl">
          <ac:chgData name="Tsinuel Geleta" userId="d96f76fd-9e40-4467-a338-1ed2d9521645" providerId="ADAL" clId="{058F00AC-87CD-4634-8062-AD63BF3279E3}" dt="2021-11-25T02:59:20.599" v="5751" actId="478"/>
          <ac:cxnSpMkLst>
            <pc:docMk/>
            <pc:sldMk cId="1284846573" sldId="389"/>
            <ac:cxnSpMk id="28" creationId="{9A8624F1-914B-40CC-A4BB-47BB12988156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29" creationId="{6603C28B-9EC3-4E49-B310-025A7B6FEEEC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30" creationId="{0E35DFAF-A91A-4BFC-A596-1C367695EB79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31" creationId="{CDE22A83-80F3-4E2A-89FE-2D47BD40EF36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32" creationId="{A4D41A83-8A5D-4B56-B618-4C1DB52F74C2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33" creationId="{B3D31B69-022A-42BA-A161-A019BCF1192B}"/>
          </ac:cxnSpMkLst>
        </pc:cxnChg>
        <pc:cxnChg chg="add del mod topLvl">
          <ac:chgData name="Tsinuel Geleta" userId="d96f76fd-9e40-4467-a338-1ed2d9521645" providerId="ADAL" clId="{058F00AC-87CD-4634-8062-AD63BF3279E3}" dt="2021-11-25T02:50:00.229" v="5638" actId="478"/>
          <ac:cxnSpMkLst>
            <pc:docMk/>
            <pc:sldMk cId="1284846573" sldId="389"/>
            <ac:cxnSpMk id="34" creationId="{747DBEB9-CD19-4DCA-90AE-D21B0D026EAC}"/>
          </ac:cxnSpMkLst>
        </pc:cxnChg>
        <pc:cxnChg chg="add del mod topLvl">
          <ac:chgData name="Tsinuel Geleta" userId="d96f76fd-9e40-4467-a338-1ed2d9521645" providerId="ADAL" clId="{058F00AC-87CD-4634-8062-AD63BF3279E3}" dt="2021-11-25T03:10:06.979" v="5900" actId="478"/>
          <ac:cxnSpMkLst>
            <pc:docMk/>
            <pc:sldMk cId="1284846573" sldId="389"/>
            <ac:cxnSpMk id="35" creationId="{050C8056-0003-41EF-AE1C-B96CC5411271}"/>
          </ac:cxnSpMkLst>
        </pc:cxnChg>
        <pc:cxnChg chg="add mod topLvl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36" creationId="{24390A66-4EB1-4B96-A9BC-2634F308F4C7}"/>
          </ac:cxnSpMkLst>
        </pc:cxnChg>
        <pc:cxnChg chg="add del mod">
          <ac:chgData name="Tsinuel Geleta" userId="d96f76fd-9e40-4467-a338-1ed2d9521645" providerId="ADAL" clId="{058F00AC-87CD-4634-8062-AD63BF3279E3}" dt="2021-11-25T02:46:39.927" v="5601" actId="478"/>
          <ac:cxnSpMkLst>
            <pc:docMk/>
            <pc:sldMk cId="1284846573" sldId="389"/>
            <ac:cxnSpMk id="37" creationId="{016E4F95-A5CD-4662-9C8C-936CF4A0F0E0}"/>
          </ac:cxnSpMkLst>
        </pc:cxnChg>
        <pc:cxnChg chg="add del mod topLvl">
          <ac:chgData name="Tsinuel Geleta" userId="d96f76fd-9e40-4467-a338-1ed2d9521645" providerId="ADAL" clId="{058F00AC-87CD-4634-8062-AD63BF3279E3}" dt="2021-11-25T03:17:01.054" v="6033" actId="478"/>
          <ac:cxnSpMkLst>
            <pc:docMk/>
            <pc:sldMk cId="1284846573" sldId="389"/>
            <ac:cxnSpMk id="38" creationId="{54AF692D-861D-4D40-B309-69148AD969E8}"/>
          </ac:cxnSpMkLst>
        </pc:cxnChg>
        <pc:cxnChg chg="add del mod topLvl">
          <ac:chgData name="Tsinuel Geleta" userId="d96f76fd-9e40-4467-a338-1ed2d9521645" providerId="ADAL" clId="{058F00AC-87CD-4634-8062-AD63BF3279E3}" dt="2021-11-25T02:50:09.687" v="5641" actId="478"/>
          <ac:cxnSpMkLst>
            <pc:docMk/>
            <pc:sldMk cId="1284846573" sldId="389"/>
            <ac:cxnSpMk id="39" creationId="{18B1D485-69A5-44E5-B734-7C051C786593}"/>
          </ac:cxnSpMkLst>
        </pc:cxnChg>
        <pc:cxnChg chg="add del mod topLvl">
          <ac:chgData name="Tsinuel Geleta" userId="d96f76fd-9e40-4467-a338-1ed2d9521645" providerId="ADAL" clId="{058F00AC-87CD-4634-8062-AD63BF3279E3}" dt="2021-11-25T03:12:18.755" v="5953" actId="478"/>
          <ac:cxnSpMkLst>
            <pc:docMk/>
            <pc:sldMk cId="1284846573" sldId="389"/>
            <ac:cxnSpMk id="40" creationId="{03CF38BB-47ED-478F-A213-FF73602C50B5}"/>
          </ac:cxnSpMkLst>
        </pc:cxnChg>
        <pc:cxnChg chg="add del mod">
          <ac:chgData name="Tsinuel Geleta" userId="d96f76fd-9e40-4467-a338-1ed2d9521645" providerId="ADAL" clId="{058F00AC-87CD-4634-8062-AD63BF3279E3}" dt="2021-11-25T02:46:46.143" v="5602" actId="478"/>
          <ac:cxnSpMkLst>
            <pc:docMk/>
            <pc:sldMk cId="1284846573" sldId="389"/>
            <ac:cxnSpMk id="46" creationId="{CFA4B842-64FA-46B1-AF8A-03C30FB92648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74" creationId="{35D254E1-BFA6-4ED5-85AD-E051DEEE03B6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81" creationId="{D7F1E3C0-2981-479B-BCF1-EB66EF3EEB01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87" creationId="{13FFB838-9C34-4770-B61F-DC75DF248E92}"/>
          </ac:cxnSpMkLst>
        </pc:cxnChg>
        <pc:cxnChg chg="add del mod">
          <ac:chgData name="Tsinuel Geleta" userId="d96f76fd-9e40-4467-a338-1ed2d9521645" providerId="ADAL" clId="{058F00AC-87CD-4634-8062-AD63BF3279E3}" dt="2021-11-25T03:06:58.059" v="5831" actId="478"/>
          <ac:cxnSpMkLst>
            <pc:docMk/>
            <pc:sldMk cId="1284846573" sldId="389"/>
            <ac:cxnSpMk id="88" creationId="{80028A67-029D-4994-9E63-9E6E05599D3F}"/>
          </ac:cxnSpMkLst>
        </pc:cxnChg>
        <pc:cxnChg chg="add del mod">
          <ac:chgData name="Tsinuel Geleta" userId="d96f76fd-9e40-4467-a338-1ed2d9521645" providerId="ADAL" clId="{058F00AC-87CD-4634-8062-AD63BF3279E3}" dt="2021-11-25T03:08:53.451" v="5889" actId="478"/>
          <ac:cxnSpMkLst>
            <pc:docMk/>
            <pc:sldMk cId="1284846573" sldId="389"/>
            <ac:cxnSpMk id="104" creationId="{8F9A0425-06D4-4AA4-B987-7C4A63F622E6}"/>
          </ac:cxnSpMkLst>
        </pc:cxnChg>
        <pc:cxnChg chg="add del mod">
          <ac:chgData name="Tsinuel Geleta" userId="d96f76fd-9e40-4467-a338-1ed2d9521645" providerId="ADAL" clId="{058F00AC-87CD-4634-8062-AD63BF3279E3}" dt="2021-11-25T03:16:39.459" v="6027" actId="478"/>
          <ac:cxnSpMkLst>
            <pc:docMk/>
            <pc:sldMk cId="1284846573" sldId="389"/>
            <ac:cxnSpMk id="109" creationId="{2B24DFC3-CF2B-4ECF-B466-7E07B1246E65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150" creationId="{9D2913EE-D15A-461E-9269-4058158DB0FC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172" creationId="{73401558-015E-4453-AC00-AC086A107A6C}"/>
          </ac:cxnSpMkLst>
        </pc:cxnChg>
        <pc:cxnChg chg="add del mod">
          <ac:chgData name="Tsinuel Geleta" userId="d96f76fd-9e40-4467-a338-1ed2d9521645" providerId="ADAL" clId="{058F00AC-87CD-4634-8062-AD63BF3279E3}" dt="2021-11-25T03:10:47.978" v="5916" actId="478"/>
          <ac:cxnSpMkLst>
            <pc:docMk/>
            <pc:sldMk cId="1284846573" sldId="389"/>
            <ac:cxnSpMk id="182" creationId="{8C97C252-3896-4772-9384-63D573BCC3B7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191" creationId="{2CF10B30-C178-4E81-A05D-94A5FA37BE30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200" creationId="{E1D94C88-ADF2-40B1-A073-673C8F7DDA52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235" creationId="{4AE24FE4-FF67-4CE9-A976-D0B378A21D91}"/>
          </ac:cxnSpMkLst>
        </pc:cxnChg>
        <pc:cxnChg chg="add mod">
          <ac:chgData name="Tsinuel Geleta" userId="d96f76fd-9e40-4467-a338-1ed2d9521645" providerId="ADAL" clId="{058F00AC-87CD-4634-8062-AD63BF3279E3}" dt="2021-11-26T16:32:45.058" v="7430" actId="692"/>
          <ac:cxnSpMkLst>
            <pc:docMk/>
            <pc:sldMk cId="1284846573" sldId="389"/>
            <ac:cxnSpMk id="242" creationId="{F5625C01-E4D5-4F16-8C5D-5A8FC391B46F}"/>
          </ac:cxnSpMkLst>
        </pc:cxn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584977889" sldId="389"/>
        </pc:sldMkLst>
      </pc:sldChg>
      <pc:sldChg chg="addSp delSp modSp new mod modTransition modAnim">
        <pc:chgData name="Tsinuel Geleta" userId="d96f76fd-9e40-4467-a338-1ed2d9521645" providerId="ADAL" clId="{058F00AC-87CD-4634-8062-AD63BF3279E3}" dt="2021-11-25T00:00:40.309" v="5159"/>
        <pc:sldMkLst>
          <pc:docMk/>
          <pc:sldMk cId="624403759" sldId="390"/>
        </pc:sldMkLst>
        <pc:spChg chg="mod">
          <ac:chgData name="Tsinuel Geleta" userId="d96f76fd-9e40-4467-a338-1ed2d9521645" providerId="ADAL" clId="{058F00AC-87CD-4634-8062-AD63BF3279E3}" dt="2021-11-24T23:17:21.337" v="4619" actId="1076"/>
          <ac:spMkLst>
            <pc:docMk/>
            <pc:sldMk cId="624403759" sldId="390"/>
            <ac:spMk id="2" creationId="{A18DAB5F-DC37-4805-99A4-4E03C689FD11}"/>
          </ac:spMkLst>
        </pc:spChg>
        <pc:spChg chg="add del mod">
          <ac:chgData name="Tsinuel Geleta" userId="d96f76fd-9e40-4467-a338-1ed2d9521645" providerId="ADAL" clId="{058F00AC-87CD-4634-8062-AD63BF3279E3}" dt="2021-11-24T23:08:25.247" v="4299" actId="478"/>
          <ac:spMkLst>
            <pc:docMk/>
            <pc:sldMk cId="624403759" sldId="390"/>
            <ac:spMk id="3" creationId="{4DA4E8C0-DF6E-4B29-AA44-50FD9A3E71F4}"/>
          </ac:spMkLst>
        </pc:spChg>
        <pc:spChg chg="add del mod">
          <ac:chgData name="Tsinuel Geleta" userId="d96f76fd-9e40-4467-a338-1ed2d9521645" providerId="ADAL" clId="{058F00AC-87CD-4634-8062-AD63BF3279E3}" dt="2021-11-24T23:08:28.087" v="4300" actId="478"/>
          <ac:spMkLst>
            <pc:docMk/>
            <pc:sldMk cId="624403759" sldId="390"/>
            <ac:spMk id="107" creationId="{9D094D5E-98B3-4E50-A619-272CEE0CBA7D}"/>
          </ac:spMkLst>
        </pc:spChg>
        <pc:spChg chg="add mod">
          <ac:chgData name="Tsinuel Geleta" userId="d96f76fd-9e40-4467-a338-1ed2d9521645" providerId="ADAL" clId="{058F00AC-87CD-4634-8062-AD63BF3279E3}" dt="2021-11-24T23:38:06.714" v="4785" actId="14100"/>
          <ac:spMkLst>
            <pc:docMk/>
            <pc:sldMk cId="624403759" sldId="390"/>
            <ac:spMk id="108" creationId="{A8AF061F-7CC2-4877-9E4C-59C5867E0901}"/>
          </ac:spMkLst>
        </pc:spChg>
        <pc:spChg chg="add mod">
          <ac:chgData name="Tsinuel Geleta" userId="d96f76fd-9e40-4467-a338-1ed2d9521645" providerId="ADAL" clId="{058F00AC-87CD-4634-8062-AD63BF3279E3}" dt="2021-11-24T23:38:03.633" v="4784" actId="14100"/>
          <ac:spMkLst>
            <pc:docMk/>
            <pc:sldMk cId="624403759" sldId="390"/>
            <ac:spMk id="109" creationId="{A43DB48A-BC81-4AA4-B2A4-8D90B6E4A67F}"/>
          </ac:spMkLst>
        </pc:spChg>
        <pc:spChg chg="add mod">
          <ac:chgData name="Tsinuel Geleta" userId="d96f76fd-9e40-4467-a338-1ed2d9521645" providerId="ADAL" clId="{058F00AC-87CD-4634-8062-AD63BF3279E3}" dt="2021-11-24T23:38:00.067" v="4783" actId="14100"/>
          <ac:spMkLst>
            <pc:docMk/>
            <pc:sldMk cId="624403759" sldId="390"/>
            <ac:spMk id="110" creationId="{8C5F3183-EE8E-4DB5-ABE2-DBDD3CA752EC}"/>
          </ac:spMkLst>
        </pc:spChg>
        <pc:spChg chg="add mod">
          <ac:chgData name="Tsinuel Geleta" userId="d96f76fd-9e40-4467-a338-1ed2d9521645" providerId="ADAL" clId="{058F00AC-87CD-4634-8062-AD63BF3279E3}" dt="2021-11-24T23:37:55.936" v="4782" actId="14100"/>
          <ac:spMkLst>
            <pc:docMk/>
            <pc:sldMk cId="624403759" sldId="390"/>
            <ac:spMk id="111" creationId="{09C94445-17E8-4F21-A80B-600F21B2F0B8}"/>
          </ac:spMkLst>
        </pc:spChg>
        <pc:spChg chg="add mod">
          <ac:chgData name="Tsinuel Geleta" userId="d96f76fd-9e40-4467-a338-1ed2d9521645" providerId="ADAL" clId="{058F00AC-87CD-4634-8062-AD63BF3279E3}" dt="2021-11-24T23:37:50.199" v="4780" actId="14100"/>
          <ac:spMkLst>
            <pc:docMk/>
            <pc:sldMk cId="624403759" sldId="390"/>
            <ac:spMk id="112" creationId="{596134F9-C482-4A57-951A-C2A0CA9262F0}"/>
          </ac:spMkLst>
        </pc:spChg>
        <pc:spChg chg="add mod">
          <ac:chgData name="Tsinuel Geleta" userId="d96f76fd-9e40-4467-a338-1ed2d9521645" providerId="ADAL" clId="{058F00AC-87CD-4634-8062-AD63BF3279E3}" dt="2021-11-24T23:37:53.013" v="4781" actId="14100"/>
          <ac:spMkLst>
            <pc:docMk/>
            <pc:sldMk cId="624403759" sldId="390"/>
            <ac:spMk id="113" creationId="{B91C89D5-A67E-4495-86A8-07AD4801563B}"/>
          </ac:spMkLst>
        </pc:spChg>
        <pc:spChg chg="add mod">
          <ac:chgData name="Tsinuel Geleta" userId="d96f76fd-9e40-4467-a338-1ed2d9521645" providerId="ADAL" clId="{058F00AC-87CD-4634-8062-AD63BF3279E3}" dt="2021-11-24T23:17:32.497" v="4621" actId="164"/>
          <ac:spMkLst>
            <pc:docMk/>
            <pc:sldMk cId="624403759" sldId="390"/>
            <ac:spMk id="114" creationId="{8B443875-145C-44D1-A7E2-B2F54BD022D3}"/>
          </ac:spMkLst>
        </pc:spChg>
        <pc:spChg chg="add mod">
          <ac:chgData name="Tsinuel Geleta" userId="d96f76fd-9e40-4467-a338-1ed2d9521645" providerId="ADAL" clId="{058F00AC-87CD-4634-8062-AD63BF3279E3}" dt="2021-11-24T23:17:26.670" v="4620" actId="164"/>
          <ac:spMkLst>
            <pc:docMk/>
            <pc:sldMk cId="624403759" sldId="390"/>
            <ac:spMk id="115" creationId="{388131E7-A7EB-40E8-AF46-5DCCB0A32FD2}"/>
          </ac:spMkLst>
        </pc:spChg>
        <pc:spChg chg="add mod">
          <ac:chgData name="Tsinuel Geleta" userId="d96f76fd-9e40-4467-a338-1ed2d9521645" providerId="ADAL" clId="{058F00AC-87CD-4634-8062-AD63BF3279E3}" dt="2021-11-24T23:17:18.840" v="4617" actId="164"/>
          <ac:spMkLst>
            <pc:docMk/>
            <pc:sldMk cId="624403759" sldId="390"/>
            <ac:spMk id="116" creationId="{73E605AF-3150-4D89-9509-CE336ECF4C9F}"/>
          </ac:spMkLst>
        </pc:spChg>
        <pc:spChg chg="add mod">
          <ac:chgData name="Tsinuel Geleta" userId="d96f76fd-9e40-4467-a338-1ed2d9521645" providerId="ADAL" clId="{058F00AC-87CD-4634-8062-AD63BF3279E3}" dt="2021-11-24T23:17:39.055" v="4622" actId="164"/>
          <ac:spMkLst>
            <pc:docMk/>
            <pc:sldMk cId="624403759" sldId="390"/>
            <ac:spMk id="117" creationId="{1CFBF4FE-5C21-4A42-BF62-A986F5484B3A}"/>
          </ac:spMkLst>
        </pc:spChg>
        <pc:spChg chg="add mod">
          <ac:chgData name="Tsinuel Geleta" userId="d96f76fd-9e40-4467-a338-1ed2d9521645" providerId="ADAL" clId="{058F00AC-87CD-4634-8062-AD63BF3279E3}" dt="2021-11-24T23:17:44.645" v="4623" actId="164"/>
          <ac:spMkLst>
            <pc:docMk/>
            <pc:sldMk cId="624403759" sldId="390"/>
            <ac:spMk id="118" creationId="{F9363988-99DD-472F-96AF-9FC5B12D760F}"/>
          </ac:spMkLst>
        </pc:spChg>
        <pc:spChg chg="add mod">
          <ac:chgData name="Tsinuel Geleta" userId="d96f76fd-9e40-4467-a338-1ed2d9521645" providerId="ADAL" clId="{058F00AC-87CD-4634-8062-AD63BF3279E3}" dt="2021-11-24T23:17:13.381" v="4616" actId="164"/>
          <ac:spMkLst>
            <pc:docMk/>
            <pc:sldMk cId="624403759" sldId="390"/>
            <ac:spMk id="119" creationId="{6177FC05-D0CA-44B4-B8D6-5EFEE1C57E75}"/>
          </ac:spMkLst>
        </pc:spChg>
        <pc:spChg chg="add mod">
          <ac:chgData name="Tsinuel Geleta" userId="d96f76fd-9e40-4467-a338-1ed2d9521645" providerId="ADAL" clId="{058F00AC-87CD-4634-8062-AD63BF3279E3}" dt="2021-11-24T23:17:18.840" v="4617" actId="164"/>
          <ac:spMkLst>
            <pc:docMk/>
            <pc:sldMk cId="624403759" sldId="390"/>
            <ac:spMk id="120" creationId="{1C52828E-A8D2-4C8C-8042-F8827554E9A1}"/>
          </ac:spMkLst>
        </pc:spChg>
        <pc:spChg chg="add mod">
          <ac:chgData name="Tsinuel Geleta" userId="d96f76fd-9e40-4467-a338-1ed2d9521645" providerId="ADAL" clId="{058F00AC-87CD-4634-8062-AD63BF3279E3}" dt="2021-11-24T23:20:19.829" v="4723" actId="20577"/>
          <ac:spMkLst>
            <pc:docMk/>
            <pc:sldMk cId="624403759" sldId="390"/>
            <ac:spMk id="121" creationId="{B9511E68-DC18-4E18-9D94-AD374CD17DCD}"/>
          </ac:spMkLst>
        </pc:spChg>
        <pc:spChg chg="add mod">
          <ac:chgData name="Tsinuel Geleta" userId="d96f76fd-9e40-4467-a338-1ed2d9521645" providerId="ADAL" clId="{058F00AC-87CD-4634-8062-AD63BF3279E3}" dt="2021-11-24T23:17:32.497" v="4621" actId="164"/>
          <ac:spMkLst>
            <pc:docMk/>
            <pc:sldMk cId="624403759" sldId="390"/>
            <ac:spMk id="122" creationId="{39137906-94D2-485E-B341-D06C94F38C0C}"/>
          </ac:spMkLst>
        </pc:spChg>
        <pc:spChg chg="add mod">
          <ac:chgData name="Tsinuel Geleta" userId="d96f76fd-9e40-4467-a338-1ed2d9521645" providerId="ADAL" clId="{058F00AC-87CD-4634-8062-AD63BF3279E3}" dt="2021-11-24T23:37:45.853" v="4779" actId="1076"/>
          <ac:spMkLst>
            <pc:docMk/>
            <pc:sldMk cId="624403759" sldId="390"/>
            <ac:spMk id="123" creationId="{43D81734-FAB5-40D7-A947-C835841432CD}"/>
          </ac:spMkLst>
        </pc:spChg>
        <pc:spChg chg="add mod">
          <ac:chgData name="Tsinuel Geleta" userId="d96f76fd-9e40-4467-a338-1ed2d9521645" providerId="ADAL" clId="{058F00AC-87CD-4634-8062-AD63BF3279E3}" dt="2021-11-24T23:17:44.645" v="4623" actId="164"/>
          <ac:spMkLst>
            <pc:docMk/>
            <pc:sldMk cId="624403759" sldId="390"/>
            <ac:spMk id="124" creationId="{CD2F440F-1091-4E42-AD31-CB6864830F94}"/>
          </ac:spMkLst>
        </pc:spChg>
        <pc:spChg chg="add mod">
          <ac:chgData name="Tsinuel Geleta" userId="d96f76fd-9e40-4467-a338-1ed2d9521645" providerId="ADAL" clId="{058F00AC-87CD-4634-8062-AD63BF3279E3}" dt="2021-11-24T23:40:51.650" v="4827" actId="164"/>
          <ac:spMkLst>
            <pc:docMk/>
            <pc:sldMk cId="624403759" sldId="390"/>
            <ac:spMk id="135" creationId="{479A3AFB-8161-411E-8478-22C70EA3C2C1}"/>
          </ac:spMkLst>
        </pc:spChg>
        <pc:spChg chg="add mod">
          <ac:chgData name="Tsinuel Geleta" userId="d96f76fd-9e40-4467-a338-1ed2d9521645" providerId="ADAL" clId="{058F00AC-87CD-4634-8062-AD63BF3279E3}" dt="2021-11-24T23:42:56.777" v="4878" actId="1076"/>
          <ac:spMkLst>
            <pc:docMk/>
            <pc:sldMk cId="624403759" sldId="390"/>
            <ac:spMk id="137" creationId="{A67AA77A-20CB-4185-A5F3-46C10AF60C80}"/>
          </ac:spMkLst>
        </pc:spChg>
        <pc:grpChg chg="add mod">
          <ac:chgData name="Tsinuel Geleta" userId="d96f76fd-9e40-4467-a338-1ed2d9521645" providerId="ADAL" clId="{058F00AC-87CD-4634-8062-AD63BF3279E3}" dt="2021-11-24T23:04:35.630" v="4188" actId="164"/>
          <ac:grpSpMkLst>
            <pc:docMk/>
            <pc:sldMk cId="624403759" sldId="390"/>
            <ac:grpSpMk id="31" creationId="{3B32D8F5-4836-48DC-8542-ED238A703B8B}"/>
          </ac:grpSpMkLst>
        </pc:grpChg>
        <pc:grpChg chg="add del mod">
          <ac:chgData name="Tsinuel Geleta" userId="d96f76fd-9e40-4467-a338-1ed2d9521645" providerId="ADAL" clId="{058F00AC-87CD-4634-8062-AD63BF3279E3}" dt="2021-11-24T23:04:59.152" v="4195" actId="478"/>
          <ac:grpSpMkLst>
            <pc:docMk/>
            <pc:sldMk cId="624403759" sldId="390"/>
            <ac:grpSpMk id="42" creationId="{0DFAA7F7-8AB3-4F35-8487-D1BF58241C2A}"/>
          </ac:grpSpMkLst>
        </pc:grpChg>
        <pc:grpChg chg="add mod">
          <ac:chgData name="Tsinuel Geleta" userId="d96f76fd-9e40-4467-a338-1ed2d9521645" providerId="ADAL" clId="{058F00AC-87CD-4634-8062-AD63BF3279E3}" dt="2021-11-24T23:17:39.055" v="4622" actId="164"/>
          <ac:grpSpMkLst>
            <pc:docMk/>
            <pc:sldMk cId="624403759" sldId="390"/>
            <ac:grpSpMk id="71" creationId="{F26CF1E4-BFD9-43BC-950D-F90A8893105D}"/>
          </ac:grpSpMkLst>
        </pc:grpChg>
        <pc:grpChg chg="add mod">
          <ac:chgData name="Tsinuel Geleta" userId="d96f76fd-9e40-4467-a338-1ed2d9521645" providerId="ADAL" clId="{058F00AC-87CD-4634-8062-AD63BF3279E3}" dt="2021-11-24T23:08:15.200" v="4297" actId="164"/>
          <ac:grpSpMkLst>
            <pc:docMk/>
            <pc:sldMk cId="624403759" sldId="390"/>
            <ac:grpSpMk id="100" creationId="{7DD81CFB-671D-4067-9DBE-B4D522A42F86}"/>
          </ac:grpSpMkLst>
        </pc:grpChg>
        <pc:grpChg chg="add mod">
          <ac:chgData name="Tsinuel Geleta" userId="d96f76fd-9e40-4467-a338-1ed2d9521645" providerId="ADAL" clId="{058F00AC-87CD-4634-8062-AD63BF3279E3}" dt="2021-11-24T23:17:44.645" v="4623" actId="164"/>
          <ac:grpSpMkLst>
            <pc:docMk/>
            <pc:sldMk cId="624403759" sldId="390"/>
            <ac:grpSpMk id="105" creationId="{9BDCC11E-398C-4F0D-90F6-D5085113DBAF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25" creationId="{452A9CEB-F05B-4B15-BFCA-8C076569FB31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26" creationId="{CE5FF532-84C2-40EE-845C-7DB7E17AA57F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27" creationId="{B281C567-3702-460F-8F1F-2C1E654E07F0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28" creationId="{9246B1B7-31D5-47F3-89DD-779EFBDE0BFA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29" creationId="{CDD1932C-26B9-46EF-AF4E-0F7724B790CF}"/>
          </ac:grpSpMkLst>
        </pc:grpChg>
        <pc:grpChg chg="add mod">
          <ac:chgData name="Tsinuel Geleta" userId="d96f76fd-9e40-4467-a338-1ed2d9521645" providerId="ADAL" clId="{058F00AC-87CD-4634-8062-AD63BF3279E3}" dt="2021-11-24T23:37:26.496" v="4776" actId="1076"/>
          <ac:grpSpMkLst>
            <pc:docMk/>
            <pc:sldMk cId="624403759" sldId="390"/>
            <ac:grpSpMk id="130" creationId="{4FD78E65-46AB-4DEA-826E-6EBD2F0F42F2}"/>
          </ac:grpSpMkLst>
        </pc:grpChg>
        <pc:grpChg chg="add mod">
          <ac:chgData name="Tsinuel Geleta" userId="d96f76fd-9e40-4467-a338-1ed2d9521645" providerId="ADAL" clId="{058F00AC-87CD-4634-8062-AD63BF3279E3}" dt="2021-11-24T23:42:26.563" v="4874" actId="164"/>
          <ac:grpSpMkLst>
            <pc:docMk/>
            <pc:sldMk cId="624403759" sldId="390"/>
            <ac:grpSpMk id="136" creationId="{67AD7F1F-3197-4384-9B7C-F742D89066F2}"/>
          </ac:grpSpMkLst>
        </pc:grpChg>
        <pc:grpChg chg="add mod">
          <ac:chgData name="Tsinuel Geleta" userId="d96f76fd-9e40-4467-a338-1ed2d9521645" providerId="ADAL" clId="{058F00AC-87CD-4634-8062-AD63BF3279E3}" dt="2021-11-24T23:42:52.905" v="4877" actId="1076"/>
          <ac:grpSpMkLst>
            <pc:docMk/>
            <pc:sldMk cId="624403759" sldId="390"/>
            <ac:grpSpMk id="138" creationId="{7E2381D6-FE18-4265-B852-80A27F8B98AB}"/>
          </ac:grpSpMkLst>
        </pc:grpChg>
        <pc:picChg chg="add del mod">
          <ac:chgData name="Tsinuel Geleta" userId="d96f76fd-9e40-4467-a338-1ed2d9521645" providerId="ADAL" clId="{058F00AC-87CD-4634-8062-AD63BF3279E3}" dt="2021-11-24T22:35:05.643" v="4094"/>
          <ac:picMkLst>
            <pc:docMk/>
            <pc:sldMk cId="624403759" sldId="390"/>
            <ac:picMk id="6" creationId="{F7C40B57-AEF1-417B-AED0-B2939F6CCA21}"/>
          </ac:picMkLst>
        </pc:picChg>
        <pc:picChg chg="add del mod">
          <ac:chgData name="Tsinuel Geleta" userId="d96f76fd-9e40-4467-a338-1ed2d9521645" providerId="ADAL" clId="{058F00AC-87CD-4634-8062-AD63BF3279E3}" dt="2021-11-24T22:35:12.390" v="4096"/>
          <ac:picMkLst>
            <pc:docMk/>
            <pc:sldMk cId="624403759" sldId="390"/>
            <ac:picMk id="8" creationId="{0E15C783-7FF2-416A-95EA-36503C7F6586}"/>
          </ac:picMkLst>
        </pc:picChg>
        <pc:picChg chg="add del mod">
          <ac:chgData name="Tsinuel Geleta" userId="d96f76fd-9e40-4467-a338-1ed2d9521645" providerId="ADAL" clId="{058F00AC-87CD-4634-8062-AD63BF3279E3}" dt="2021-11-24T23:02:26.176" v="4137" actId="478"/>
          <ac:picMkLst>
            <pc:docMk/>
            <pc:sldMk cId="624403759" sldId="390"/>
            <ac:picMk id="10" creationId="{5F409020-20E9-42C0-9D79-A774A06DB2B6}"/>
          </ac:picMkLst>
        </pc:picChg>
        <pc:picChg chg="add del mod">
          <ac:chgData name="Tsinuel Geleta" userId="d96f76fd-9e40-4467-a338-1ed2d9521645" providerId="ADAL" clId="{058F00AC-87CD-4634-8062-AD63BF3279E3}" dt="2021-11-24T23:02:26.176" v="4137" actId="478"/>
          <ac:picMkLst>
            <pc:docMk/>
            <pc:sldMk cId="624403759" sldId="390"/>
            <ac:picMk id="12" creationId="{35CAF3BE-6B9A-4E15-ABEE-28DDF049DD38}"/>
          </ac:picMkLst>
        </pc:picChg>
        <pc:picChg chg="add mod">
          <ac:chgData name="Tsinuel Geleta" userId="d96f76fd-9e40-4467-a338-1ed2d9521645" providerId="ADAL" clId="{058F00AC-87CD-4634-8062-AD63BF3279E3}" dt="2021-11-24T23:17:26.670" v="4620" actId="164"/>
          <ac:picMkLst>
            <pc:docMk/>
            <pc:sldMk cId="624403759" sldId="390"/>
            <ac:picMk id="14" creationId="{D2AE7ADD-F211-4D76-89D1-84A9BEC9DDBB}"/>
          </ac:picMkLst>
        </pc:picChg>
        <pc:picChg chg="add mod">
          <ac:chgData name="Tsinuel Geleta" userId="d96f76fd-9e40-4467-a338-1ed2d9521645" providerId="ADAL" clId="{058F00AC-87CD-4634-8062-AD63BF3279E3}" dt="2021-11-24T23:17:32.497" v="4621" actId="164"/>
          <ac:picMkLst>
            <pc:docMk/>
            <pc:sldMk cId="624403759" sldId="390"/>
            <ac:picMk id="16" creationId="{50E06BC9-DAAF-4E70-A9E6-15FC64AE5C4F}"/>
          </ac:picMkLst>
        </pc:picChg>
        <pc:picChg chg="add mod">
          <ac:chgData name="Tsinuel Geleta" userId="d96f76fd-9e40-4467-a338-1ed2d9521645" providerId="ADAL" clId="{058F00AC-87CD-4634-8062-AD63BF3279E3}" dt="2021-11-24T23:17:18.840" v="4617" actId="164"/>
          <ac:picMkLst>
            <pc:docMk/>
            <pc:sldMk cId="624403759" sldId="390"/>
            <ac:picMk id="18" creationId="{EA9EFE1C-60E9-4152-BC86-8ECD0835A2F6}"/>
          </ac:picMkLst>
        </pc:picChg>
        <pc:picChg chg="add mod">
          <ac:chgData name="Tsinuel Geleta" userId="d96f76fd-9e40-4467-a338-1ed2d9521645" providerId="ADAL" clId="{058F00AC-87CD-4634-8062-AD63BF3279E3}" dt="2021-11-24T23:17:13.381" v="4616" actId="164"/>
          <ac:picMkLst>
            <pc:docMk/>
            <pc:sldMk cId="624403759" sldId="390"/>
            <ac:picMk id="20" creationId="{D656B654-A668-4D6E-9CB8-53EF65495318}"/>
          </ac:picMkLst>
        </pc:picChg>
        <pc:picChg chg="add del mod">
          <ac:chgData name="Tsinuel Geleta" userId="d96f76fd-9e40-4467-a338-1ed2d9521645" providerId="ADAL" clId="{058F00AC-87CD-4634-8062-AD63BF3279E3}" dt="2021-11-24T23:02:46.812" v="4148" actId="478"/>
          <ac:picMkLst>
            <pc:docMk/>
            <pc:sldMk cId="624403759" sldId="390"/>
            <ac:picMk id="22" creationId="{C27C869E-27FB-40B2-8F93-7217BF127927}"/>
          </ac:picMkLst>
        </pc:picChg>
        <pc:picChg chg="add mod">
          <ac:chgData name="Tsinuel Geleta" userId="d96f76fd-9e40-4467-a338-1ed2d9521645" providerId="ADAL" clId="{058F00AC-87CD-4634-8062-AD63BF3279E3}" dt="2021-11-24T23:04:07.341" v="4178" actId="164"/>
          <ac:picMkLst>
            <pc:docMk/>
            <pc:sldMk cId="624403759" sldId="390"/>
            <ac:picMk id="24" creationId="{00A60C8A-B4A9-4B3F-8A4B-E36FA6319635}"/>
          </ac:picMkLst>
        </pc:picChg>
        <pc:picChg chg="add mod">
          <ac:chgData name="Tsinuel Geleta" userId="d96f76fd-9e40-4467-a338-1ed2d9521645" providerId="ADAL" clId="{058F00AC-87CD-4634-8062-AD63BF3279E3}" dt="2021-11-24T23:04:07.341" v="4178" actId="164"/>
          <ac:picMkLst>
            <pc:docMk/>
            <pc:sldMk cId="624403759" sldId="390"/>
            <ac:picMk id="26" creationId="{AEE61EBE-9CEA-43A0-ADBE-D5F5788E2086}"/>
          </ac:picMkLst>
        </pc:picChg>
        <pc:picChg chg="add mod">
          <ac:chgData name="Tsinuel Geleta" userId="d96f76fd-9e40-4467-a338-1ed2d9521645" providerId="ADAL" clId="{058F00AC-87CD-4634-8062-AD63BF3279E3}" dt="2021-11-24T23:04:07.341" v="4178" actId="164"/>
          <ac:picMkLst>
            <pc:docMk/>
            <pc:sldMk cId="624403759" sldId="390"/>
            <ac:picMk id="28" creationId="{2E19CB3F-1AF0-4138-BB8E-0224EE2F8117}"/>
          </ac:picMkLst>
        </pc:picChg>
        <pc:picChg chg="add mod">
          <ac:chgData name="Tsinuel Geleta" userId="d96f76fd-9e40-4467-a338-1ed2d9521645" providerId="ADAL" clId="{058F00AC-87CD-4634-8062-AD63BF3279E3}" dt="2021-11-24T23:04:07.341" v="4178" actId="164"/>
          <ac:picMkLst>
            <pc:docMk/>
            <pc:sldMk cId="624403759" sldId="390"/>
            <ac:picMk id="30" creationId="{D929EED3-68BE-4154-AEF8-C98EFC8BCC06}"/>
          </ac:picMkLst>
        </pc:picChg>
        <pc:picChg chg="add mod">
          <ac:chgData name="Tsinuel Geleta" userId="d96f76fd-9e40-4467-a338-1ed2d9521645" providerId="ADAL" clId="{058F00AC-87CD-4634-8062-AD63BF3279E3}" dt="2021-11-24T23:04:42.493" v="4191" actId="1076"/>
          <ac:picMkLst>
            <pc:docMk/>
            <pc:sldMk cId="624403759" sldId="390"/>
            <ac:picMk id="33" creationId="{A1A93E9C-CA61-47AE-9060-0A6F8AB711A6}"/>
          </ac:picMkLst>
        </pc:picChg>
        <pc:picChg chg="add mod">
          <ac:chgData name="Tsinuel Geleta" userId="d96f76fd-9e40-4467-a338-1ed2d9521645" providerId="ADAL" clId="{058F00AC-87CD-4634-8062-AD63BF3279E3}" dt="2021-11-24T23:04:40.660" v="4190" actId="1076"/>
          <ac:picMkLst>
            <pc:docMk/>
            <pc:sldMk cId="624403759" sldId="390"/>
            <ac:picMk id="35" creationId="{1C40AE0B-453F-4AA7-9E2D-A53DD6C86F88}"/>
          </ac:picMkLst>
        </pc:picChg>
        <pc:picChg chg="add mod">
          <ac:chgData name="Tsinuel Geleta" userId="d96f76fd-9e40-4467-a338-1ed2d9521645" providerId="ADAL" clId="{058F00AC-87CD-4634-8062-AD63BF3279E3}" dt="2021-11-24T23:04:49.459" v="4194" actId="1076"/>
          <ac:picMkLst>
            <pc:docMk/>
            <pc:sldMk cId="624403759" sldId="390"/>
            <ac:picMk id="37" creationId="{515BF907-2A7C-4765-A03D-7C28411134E3}"/>
          </ac:picMkLst>
        </pc:picChg>
        <pc:picChg chg="add mod">
          <ac:chgData name="Tsinuel Geleta" userId="d96f76fd-9e40-4467-a338-1ed2d9521645" providerId="ADAL" clId="{058F00AC-87CD-4634-8062-AD63BF3279E3}" dt="2021-11-24T23:04:45.453" v="4192" actId="1076"/>
          <ac:picMkLst>
            <pc:docMk/>
            <pc:sldMk cId="624403759" sldId="390"/>
            <ac:picMk id="39" creationId="{C97BED79-7A09-4A2B-94EB-956EE830F38E}"/>
          </ac:picMkLst>
        </pc:picChg>
        <pc:picChg chg="add mod">
          <ac:chgData name="Tsinuel Geleta" userId="d96f76fd-9e40-4467-a338-1ed2d9521645" providerId="ADAL" clId="{058F00AC-87CD-4634-8062-AD63BF3279E3}" dt="2021-11-24T23:04:47.378" v="4193" actId="1076"/>
          <ac:picMkLst>
            <pc:docMk/>
            <pc:sldMk cId="624403759" sldId="390"/>
            <ac:picMk id="41" creationId="{41322A71-BE9B-4AA8-947C-380AB41C28D1}"/>
          </ac:picMkLst>
        </pc:picChg>
        <pc:picChg chg="add mod">
          <ac:chgData name="Tsinuel Geleta" userId="d96f76fd-9e40-4467-a338-1ed2d9521645" providerId="ADAL" clId="{058F00AC-87CD-4634-8062-AD63BF3279E3}" dt="2021-11-24T23:05:43.606" v="4219" actId="1076"/>
          <ac:picMkLst>
            <pc:docMk/>
            <pc:sldMk cId="624403759" sldId="390"/>
            <ac:picMk id="44" creationId="{A651C38C-A148-4B15-A36B-5380685CDE5F}"/>
          </ac:picMkLst>
        </pc:picChg>
        <pc:picChg chg="add mod">
          <ac:chgData name="Tsinuel Geleta" userId="d96f76fd-9e40-4467-a338-1ed2d9521645" providerId="ADAL" clId="{058F00AC-87CD-4634-8062-AD63BF3279E3}" dt="2021-11-24T23:05:54.966" v="4228" actId="1076"/>
          <ac:picMkLst>
            <pc:docMk/>
            <pc:sldMk cId="624403759" sldId="390"/>
            <ac:picMk id="46" creationId="{EA77C9E3-AEF1-4765-9D37-ADB36AD1B343}"/>
          </ac:picMkLst>
        </pc:picChg>
        <pc:picChg chg="add mod">
          <ac:chgData name="Tsinuel Geleta" userId="d96f76fd-9e40-4467-a338-1ed2d9521645" providerId="ADAL" clId="{058F00AC-87CD-4634-8062-AD63BF3279E3}" dt="2021-11-24T23:05:40.771" v="4217" actId="1076"/>
          <ac:picMkLst>
            <pc:docMk/>
            <pc:sldMk cId="624403759" sldId="390"/>
            <ac:picMk id="48" creationId="{14F784C6-325D-45A5-947D-987F5F7B096C}"/>
          </ac:picMkLst>
        </pc:picChg>
        <pc:picChg chg="add mod">
          <ac:chgData name="Tsinuel Geleta" userId="d96f76fd-9e40-4467-a338-1ed2d9521645" providerId="ADAL" clId="{058F00AC-87CD-4634-8062-AD63BF3279E3}" dt="2021-11-24T23:05:38.036" v="4216" actId="1076"/>
          <ac:picMkLst>
            <pc:docMk/>
            <pc:sldMk cId="624403759" sldId="390"/>
            <ac:picMk id="50" creationId="{824A2AAF-742A-4983-8F59-FC4F5F48F48E}"/>
          </ac:picMkLst>
        </pc:picChg>
        <pc:picChg chg="add mod">
          <ac:chgData name="Tsinuel Geleta" userId="d96f76fd-9e40-4467-a338-1ed2d9521645" providerId="ADAL" clId="{058F00AC-87CD-4634-8062-AD63BF3279E3}" dt="2021-11-24T23:05:49.670" v="4223" actId="1076"/>
          <ac:picMkLst>
            <pc:docMk/>
            <pc:sldMk cId="624403759" sldId="390"/>
            <ac:picMk id="52" creationId="{2A7D7C8E-A776-41BC-BC06-4D9DFCE7B596}"/>
          </ac:picMkLst>
        </pc:picChg>
        <pc:picChg chg="add mod">
          <ac:chgData name="Tsinuel Geleta" userId="d96f76fd-9e40-4467-a338-1ed2d9521645" providerId="ADAL" clId="{058F00AC-87CD-4634-8062-AD63BF3279E3}" dt="2021-11-24T23:05:53.897" v="4227" actId="1076"/>
          <ac:picMkLst>
            <pc:docMk/>
            <pc:sldMk cId="624403759" sldId="390"/>
            <ac:picMk id="54" creationId="{0383B96F-FFB3-4040-A6CF-623E091CCCEB}"/>
          </ac:picMkLst>
        </pc:picChg>
        <pc:picChg chg="add mod">
          <ac:chgData name="Tsinuel Geleta" userId="d96f76fd-9e40-4467-a338-1ed2d9521645" providerId="ADAL" clId="{058F00AC-87CD-4634-8062-AD63BF3279E3}" dt="2021-11-24T23:05:51.625" v="4225" actId="1076"/>
          <ac:picMkLst>
            <pc:docMk/>
            <pc:sldMk cId="624403759" sldId="390"/>
            <ac:picMk id="56" creationId="{F9039C63-0436-42C5-B53E-8A622F975D13}"/>
          </ac:picMkLst>
        </pc:picChg>
        <pc:picChg chg="add mod">
          <ac:chgData name="Tsinuel Geleta" userId="d96f76fd-9e40-4467-a338-1ed2d9521645" providerId="ADAL" clId="{058F00AC-87CD-4634-8062-AD63BF3279E3}" dt="2021-11-24T23:05:32.895" v="4212" actId="1076"/>
          <ac:picMkLst>
            <pc:docMk/>
            <pc:sldMk cId="624403759" sldId="390"/>
            <ac:picMk id="58" creationId="{C88C1EDD-A778-4B07-9A97-5759BA171C18}"/>
          </ac:picMkLst>
        </pc:picChg>
        <pc:picChg chg="add mod">
          <ac:chgData name="Tsinuel Geleta" userId="d96f76fd-9e40-4467-a338-1ed2d9521645" providerId="ADAL" clId="{058F00AC-87CD-4634-8062-AD63BF3279E3}" dt="2021-11-24T23:05:50.725" v="4224" actId="1076"/>
          <ac:picMkLst>
            <pc:docMk/>
            <pc:sldMk cId="624403759" sldId="390"/>
            <ac:picMk id="60" creationId="{1C880202-B2F4-478E-9DBB-0C7EFF0EC5D8}"/>
          </ac:picMkLst>
        </pc:picChg>
        <pc:picChg chg="add mod">
          <ac:chgData name="Tsinuel Geleta" userId="d96f76fd-9e40-4467-a338-1ed2d9521645" providerId="ADAL" clId="{058F00AC-87CD-4634-8062-AD63BF3279E3}" dt="2021-11-24T23:05:30.320" v="4210" actId="1076"/>
          <ac:picMkLst>
            <pc:docMk/>
            <pc:sldMk cId="624403759" sldId="390"/>
            <ac:picMk id="62" creationId="{FB14903C-2EE6-4CFB-93EE-F4D148A5DC6B}"/>
          </ac:picMkLst>
        </pc:picChg>
        <pc:picChg chg="add mod">
          <ac:chgData name="Tsinuel Geleta" userId="d96f76fd-9e40-4467-a338-1ed2d9521645" providerId="ADAL" clId="{058F00AC-87CD-4634-8062-AD63BF3279E3}" dt="2021-11-24T23:05:52.840" v="4226" actId="1076"/>
          <ac:picMkLst>
            <pc:docMk/>
            <pc:sldMk cId="624403759" sldId="390"/>
            <ac:picMk id="64" creationId="{895A8310-9014-4168-9D28-F768949DFC9B}"/>
          </ac:picMkLst>
        </pc:picChg>
        <pc:picChg chg="add mod">
          <ac:chgData name="Tsinuel Geleta" userId="d96f76fd-9e40-4467-a338-1ed2d9521645" providerId="ADAL" clId="{058F00AC-87CD-4634-8062-AD63BF3279E3}" dt="2021-11-24T23:05:47.893" v="4221" actId="1076"/>
          <ac:picMkLst>
            <pc:docMk/>
            <pc:sldMk cId="624403759" sldId="390"/>
            <ac:picMk id="66" creationId="{8263863B-96AF-4CE2-A74D-3223E591776D}"/>
          </ac:picMkLst>
        </pc:picChg>
        <pc:picChg chg="add mod">
          <ac:chgData name="Tsinuel Geleta" userId="d96f76fd-9e40-4467-a338-1ed2d9521645" providerId="ADAL" clId="{058F00AC-87CD-4634-8062-AD63BF3279E3}" dt="2021-11-24T23:05:46.576" v="4220" actId="1076"/>
          <ac:picMkLst>
            <pc:docMk/>
            <pc:sldMk cId="624403759" sldId="390"/>
            <ac:picMk id="68" creationId="{87062979-E120-43D4-90D2-8636F384DF25}"/>
          </ac:picMkLst>
        </pc:picChg>
        <pc:picChg chg="add mod">
          <ac:chgData name="Tsinuel Geleta" userId="d96f76fd-9e40-4467-a338-1ed2d9521645" providerId="ADAL" clId="{058F00AC-87CD-4634-8062-AD63BF3279E3}" dt="2021-11-24T23:05:48.793" v="4222" actId="1076"/>
          <ac:picMkLst>
            <pc:docMk/>
            <pc:sldMk cId="624403759" sldId="390"/>
            <ac:picMk id="70" creationId="{AED41093-0319-4A93-80FC-F378E115344E}"/>
          </ac:picMkLst>
        </pc:picChg>
        <pc:picChg chg="add mod">
          <ac:chgData name="Tsinuel Geleta" userId="d96f76fd-9e40-4467-a338-1ed2d9521645" providerId="ADAL" clId="{058F00AC-87CD-4634-8062-AD63BF3279E3}" dt="2021-11-24T23:07:11.269" v="4278" actId="1076"/>
          <ac:picMkLst>
            <pc:docMk/>
            <pc:sldMk cId="624403759" sldId="390"/>
            <ac:picMk id="73" creationId="{99397F96-901E-4530-98E0-28CE3EC576EB}"/>
          </ac:picMkLst>
        </pc:picChg>
        <pc:picChg chg="add mod">
          <ac:chgData name="Tsinuel Geleta" userId="d96f76fd-9e40-4467-a338-1ed2d9521645" providerId="ADAL" clId="{058F00AC-87CD-4634-8062-AD63BF3279E3}" dt="2021-11-24T23:07:11.269" v="4278" actId="1076"/>
          <ac:picMkLst>
            <pc:docMk/>
            <pc:sldMk cId="624403759" sldId="390"/>
            <ac:picMk id="75" creationId="{9991DBB8-6984-4BDE-8BDC-699299F43CDD}"/>
          </ac:picMkLst>
        </pc:picChg>
        <pc:picChg chg="add mod">
          <ac:chgData name="Tsinuel Geleta" userId="d96f76fd-9e40-4467-a338-1ed2d9521645" providerId="ADAL" clId="{058F00AC-87CD-4634-8062-AD63BF3279E3}" dt="2021-11-24T23:07:11.269" v="4278" actId="1076"/>
          <ac:picMkLst>
            <pc:docMk/>
            <pc:sldMk cId="624403759" sldId="390"/>
            <ac:picMk id="77" creationId="{F1821DAA-AFEF-4F25-BAD2-6EA26B329ECC}"/>
          </ac:picMkLst>
        </pc:picChg>
        <pc:picChg chg="add mod">
          <ac:chgData name="Tsinuel Geleta" userId="d96f76fd-9e40-4467-a338-1ed2d9521645" providerId="ADAL" clId="{058F00AC-87CD-4634-8062-AD63BF3279E3}" dt="2021-11-24T23:07:11.269" v="4278" actId="1076"/>
          <ac:picMkLst>
            <pc:docMk/>
            <pc:sldMk cId="624403759" sldId="390"/>
            <ac:picMk id="79" creationId="{E91B0469-E975-4BEC-ACEA-6004C1E18846}"/>
          </ac:picMkLst>
        </pc:picChg>
        <pc:picChg chg="add mod">
          <ac:chgData name="Tsinuel Geleta" userId="d96f76fd-9e40-4467-a338-1ed2d9521645" providerId="ADAL" clId="{058F00AC-87CD-4634-8062-AD63BF3279E3}" dt="2021-11-24T23:07:41.685" v="4285" actId="1076"/>
          <ac:picMkLst>
            <pc:docMk/>
            <pc:sldMk cId="624403759" sldId="390"/>
            <ac:picMk id="81" creationId="{0820B9DC-59AD-42EA-8836-466662059CFB}"/>
          </ac:picMkLst>
        </pc:picChg>
        <pc:picChg chg="add mod">
          <ac:chgData name="Tsinuel Geleta" userId="d96f76fd-9e40-4467-a338-1ed2d9521645" providerId="ADAL" clId="{058F00AC-87CD-4634-8062-AD63BF3279E3}" dt="2021-11-24T23:07:39.098" v="4284" actId="1076"/>
          <ac:picMkLst>
            <pc:docMk/>
            <pc:sldMk cId="624403759" sldId="390"/>
            <ac:picMk id="83" creationId="{616CE71F-7E65-4835-917A-915A8B5C2160}"/>
          </ac:picMkLst>
        </pc:picChg>
        <pc:picChg chg="add mod">
          <ac:chgData name="Tsinuel Geleta" userId="d96f76fd-9e40-4467-a338-1ed2d9521645" providerId="ADAL" clId="{058F00AC-87CD-4634-8062-AD63BF3279E3}" dt="2021-11-24T23:07:35.477" v="4283" actId="1076"/>
          <ac:picMkLst>
            <pc:docMk/>
            <pc:sldMk cId="624403759" sldId="390"/>
            <ac:picMk id="85" creationId="{07D56940-EA89-44C3-98DC-3E977C414651}"/>
          </ac:picMkLst>
        </pc:picChg>
        <pc:picChg chg="add mod">
          <ac:chgData name="Tsinuel Geleta" userId="d96f76fd-9e40-4467-a338-1ed2d9521645" providerId="ADAL" clId="{058F00AC-87CD-4634-8062-AD63BF3279E3}" dt="2021-11-24T23:07:32.529" v="4282" actId="1076"/>
          <ac:picMkLst>
            <pc:docMk/>
            <pc:sldMk cId="624403759" sldId="390"/>
            <ac:picMk id="87" creationId="{36969DF2-1556-42BD-8837-89090BD6F50E}"/>
          </ac:picMkLst>
        </pc:picChg>
        <pc:picChg chg="add mod">
          <ac:chgData name="Tsinuel Geleta" userId="d96f76fd-9e40-4467-a338-1ed2d9521645" providerId="ADAL" clId="{058F00AC-87CD-4634-8062-AD63BF3279E3}" dt="2021-11-24T23:07:29.919" v="4281" actId="1076"/>
          <ac:picMkLst>
            <pc:docMk/>
            <pc:sldMk cId="624403759" sldId="390"/>
            <ac:picMk id="89" creationId="{20BE6781-5F26-4F37-B53A-CCFF7E18C862}"/>
          </ac:picMkLst>
        </pc:picChg>
        <pc:picChg chg="add mod">
          <ac:chgData name="Tsinuel Geleta" userId="d96f76fd-9e40-4467-a338-1ed2d9521645" providerId="ADAL" clId="{058F00AC-87CD-4634-8062-AD63BF3279E3}" dt="2021-11-24T23:07:25.216" v="4280" actId="1076"/>
          <ac:picMkLst>
            <pc:docMk/>
            <pc:sldMk cId="624403759" sldId="390"/>
            <ac:picMk id="91" creationId="{791DDB16-170A-45AB-810B-08E69F2323A3}"/>
          </ac:picMkLst>
        </pc:picChg>
        <pc:picChg chg="add mod">
          <ac:chgData name="Tsinuel Geleta" userId="d96f76fd-9e40-4467-a338-1ed2d9521645" providerId="ADAL" clId="{058F00AC-87CD-4634-8062-AD63BF3279E3}" dt="2021-11-24T23:07:22.426" v="4279" actId="1076"/>
          <ac:picMkLst>
            <pc:docMk/>
            <pc:sldMk cId="624403759" sldId="390"/>
            <ac:picMk id="93" creationId="{BEBFBAB1-1F88-4D3C-A4A3-50E1BE49B90E}"/>
          </ac:picMkLst>
        </pc:picChg>
        <pc:picChg chg="add mod">
          <ac:chgData name="Tsinuel Geleta" userId="d96f76fd-9e40-4467-a338-1ed2d9521645" providerId="ADAL" clId="{058F00AC-87CD-4634-8062-AD63BF3279E3}" dt="2021-11-24T23:06:47.080" v="4267" actId="1076"/>
          <ac:picMkLst>
            <pc:docMk/>
            <pc:sldMk cId="624403759" sldId="390"/>
            <ac:picMk id="95" creationId="{4AB172AC-FED8-4B34-82C6-A31487C2B4A3}"/>
          </ac:picMkLst>
        </pc:picChg>
        <pc:picChg chg="add mod">
          <ac:chgData name="Tsinuel Geleta" userId="d96f76fd-9e40-4467-a338-1ed2d9521645" providerId="ADAL" clId="{058F00AC-87CD-4634-8062-AD63BF3279E3}" dt="2021-11-24T23:06:47.080" v="4267" actId="1076"/>
          <ac:picMkLst>
            <pc:docMk/>
            <pc:sldMk cId="624403759" sldId="390"/>
            <ac:picMk id="97" creationId="{117E9B97-7BD0-42FA-BDB1-93C9C0CFF8C3}"/>
          </ac:picMkLst>
        </pc:picChg>
        <pc:picChg chg="add mod">
          <ac:chgData name="Tsinuel Geleta" userId="d96f76fd-9e40-4467-a338-1ed2d9521645" providerId="ADAL" clId="{058F00AC-87CD-4634-8062-AD63BF3279E3}" dt="2021-11-24T23:06:47.080" v="4267" actId="1076"/>
          <ac:picMkLst>
            <pc:docMk/>
            <pc:sldMk cId="624403759" sldId="390"/>
            <ac:picMk id="99" creationId="{1F24B0C4-82A5-4402-87DE-2902692DF518}"/>
          </ac:picMkLst>
        </pc:picChg>
        <pc:picChg chg="add mod">
          <ac:chgData name="Tsinuel Geleta" userId="d96f76fd-9e40-4467-a338-1ed2d9521645" providerId="ADAL" clId="{058F00AC-87CD-4634-8062-AD63BF3279E3}" dt="2021-11-24T23:08:15.200" v="4297" actId="164"/>
          <ac:picMkLst>
            <pc:docMk/>
            <pc:sldMk cId="624403759" sldId="390"/>
            <ac:picMk id="102" creationId="{AD321D4C-10A9-415F-9400-3C235C2514EE}"/>
          </ac:picMkLst>
        </pc:picChg>
        <pc:picChg chg="add mod">
          <ac:chgData name="Tsinuel Geleta" userId="d96f76fd-9e40-4467-a338-1ed2d9521645" providerId="ADAL" clId="{058F00AC-87CD-4634-8062-AD63BF3279E3}" dt="2021-11-24T23:08:15.200" v="4297" actId="164"/>
          <ac:picMkLst>
            <pc:docMk/>
            <pc:sldMk cId="624403759" sldId="390"/>
            <ac:picMk id="104" creationId="{D0238349-5FE9-4F6E-A069-B7E477DC9DB2}"/>
          </ac:picMkLst>
        </pc:picChg>
        <pc:picChg chg="add mod modCrop">
          <ac:chgData name="Tsinuel Geleta" userId="d96f76fd-9e40-4467-a338-1ed2d9521645" providerId="ADAL" clId="{058F00AC-87CD-4634-8062-AD63BF3279E3}" dt="2021-11-24T23:40:51.650" v="4827" actId="164"/>
          <ac:picMkLst>
            <pc:docMk/>
            <pc:sldMk cId="624403759" sldId="390"/>
            <ac:picMk id="131" creationId="{DF4EE0EA-4679-402E-BFAE-773B1B47C0DC}"/>
          </ac:picMkLst>
        </pc:picChg>
        <pc:picChg chg="add del mod modCrop">
          <ac:chgData name="Tsinuel Geleta" userId="d96f76fd-9e40-4467-a338-1ed2d9521645" providerId="ADAL" clId="{058F00AC-87CD-4634-8062-AD63BF3279E3}" dt="2021-11-24T23:38:46.590" v="4796" actId="478"/>
          <ac:picMkLst>
            <pc:docMk/>
            <pc:sldMk cId="624403759" sldId="390"/>
            <ac:picMk id="132" creationId="{E31C5798-79C5-4B13-8FC1-A1E895D9F211}"/>
          </ac:picMkLst>
        </pc:picChg>
        <pc:picChg chg="add mod modCrop">
          <ac:chgData name="Tsinuel Geleta" userId="d96f76fd-9e40-4467-a338-1ed2d9521645" providerId="ADAL" clId="{058F00AC-87CD-4634-8062-AD63BF3279E3}" dt="2021-11-24T23:40:51.650" v="4827" actId="164"/>
          <ac:picMkLst>
            <pc:docMk/>
            <pc:sldMk cId="624403759" sldId="390"/>
            <ac:picMk id="133" creationId="{5B8287E9-E16E-4518-84D1-01076F90B023}"/>
          </ac:picMkLst>
        </pc:picChg>
        <pc:picChg chg="add mod modCrop">
          <ac:chgData name="Tsinuel Geleta" userId="d96f76fd-9e40-4467-a338-1ed2d9521645" providerId="ADAL" clId="{058F00AC-87CD-4634-8062-AD63BF3279E3}" dt="2021-11-24T23:40:51.650" v="4827" actId="164"/>
          <ac:picMkLst>
            <pc:docMk/>
            <pc:sldMk cId="624403759" sldId="390"/>
            <ac:picMk id="134" creationId="{146C2C95-2AC9-4527-A754-37483F559850}"/>
          </ac:picMkLst>
        </pc:picChg>
      </pc:sldChg>
      <pc:sldChg chg="addSp delSp modSp new del mod">
        <pc:chgData name="Tsinuel Geleta" userId="d96f76fd-9e40-4467-a338-1ed2d9521645" providerId="ADAL" clId="{058F00AC-87CD-4634-8062-AD63BF3279E3}" dt="2021-11-24T22:03:20.376" v="4064" actId="47"/>
        <pc:sldMkLst>
          <pc:docMk/>
          <pc:sldMk cId="2030451634" sldId="390"/>
        </pc:sldMkLst>
        <pc:spChg chg="del">
          <ac:chgData name="Tsinuel Geleta" userId="d96f76fd-9e40-4467-a338-1ed2d9521645" providerId="ADAL" clId="{058F00AC-87CD-4634-8062-AD63BF3279E3}" dt="2021-11-24T21:54:57.842" v="3943" actId="478"/>
          <ac:spMkLst>
            <pc:docMk/>
            <pc:sldMk cId="2030451634" sldId="390"/>
            <ac:spMk id="2" creationId="{918AF5B9-61A2-4C23-813E-CE2E225FB30B}"/>
          </ac:spMkLst>
        </pc:spChg>
        <pc:spChg chg="del">
          <ac:chgData name="Tsinuel Geleta" userId="d96f76fd-9e40-4467-a338-1ed2d9521645" providerId="ADAL" clId="{058F00AC-87CD-4634-8062-AD63BF3279E3}" dt="2021-11-24T21:54:57.842" v="3943" actId="478"/>
          <ac:spMkLst>
            <pc:docMk/>
            <pc:sldMk cId="2030451634" sldId="390"/>
            <ac:spMk id="3" creationId="{22D6917F-8FCC-48CE-9B69-65607B35C879}"/>
          </ac:spMkLst>
        </pc:spChg>
        <pc:spChg chg="del">
          <ac:chgData name="Tsinuel Geleta" userId="d96f76fd-9e40-4467-a338-1ed2d9521645" providerId="ADAL" clId="{058F00AC-87CD-4634-8062-AD63BF3279E3}" dt="2021-11-24T21:54:57.842" v="3943" actId="478"/>
          <ac:spMkLst>
            <pc:docMk/>
            <pc:sldMk cId="2030451634" sldId="390"/>
            <ac:spMk id="4" creationId="{AFF64022-F063-4552-B5D9-2ECF3113F201}"/>
          </ac:spMkLst>
        </pc:spChg>
        <pc:spChg chg="add del mod">
          <ac:chgData name="Tsinuel Geleta" userId="d96f76fd-9e40-4467-a338-1ed2d9521645" providerId="ADAL" clId="{058F00AC-87CD-4634-8062-AD63BF3279E3}" dt="2021-11-24T21:56:17.604" v="3953"/>
          <ac:spMkLst>
            <pc:docMk/>
            <pc:sldMk cId="2030451634" sldId="390"/>
            <ac:spMk id="6" creationId="{D9144FF8-4555-44D4-8CD8-66A8CF7070DD}"/>
          </ac:spMkLst>
        </pc:spChg>
        <pc:spChg chg="add del mod">
          <ac:chgData name="Tsinuel Geleta" userId="d96f76fd-9e40-4467-a338-1ed2d9521645" providerId="ADAL" clId="{058F00AC-87CD-4634-8062-AD63BF3279E3}" dt="2021-11-24T21:56:17.604" v="3953"/>
          <ac:spMkLst>
            <pc:docMk/>
            <pc:sldMk cId="2030451634" sldId="390"/>
            <ac:spMk id="7" creationId="{3FAC9A76-F868-4256-AA90-0CBE02B16A11}"/>
          </ac:spMkLst>
        </pc:spChg>
        <pc:spChg chg="add del mod">
          <ac:chgData name="Tsinuel Geleta" userId="d96f76fd-9e40-4467-a338-1ed2d9521645" providerId="ADAL" clId="{058F00AC-87CD-4634-8062-AD63BF3279E3}" dt="2021-11-24T21:56:17.604" v="3953"/>
          <ac:spMkLst>
            <pc:docMk/>
            <pc:sldMk cId="2030451634" sldId="390"/>
            <ac:spMk id="8" creationId="{37F0A742-36D9-4C7B-8938-A2B4A5783D1B}"/>
          </ac:spMkLst>
        </pc:spChg>
        <pc:spChg chg="add del mod ord">
          <ac:chgData name="Tsinuel Geleta" userId="d96f76fd-9e40-4467-a338-1ed2d9521645" providerId="ADAL" clId="{058F00AC-87CD-4634-8062-AD63BF3279E3}" dt="2021-11-24T21:56:17.604" v="3953"/>
          <ac:spMkLst>
            <pc:docMk/>
            <pc:sldMk cId="2030451634" sldId="390"/>
            <ac:spMk id="9" creationId="{501249D5-DF86-47F0-9125-DB7767A08718}"/>
          </ac:spMkLst>
        </pc:spChg>
        <pc:spChg chg="mod">
          <ac:chgData name="Tsinuel Geleta" userId="d96f76fd-9e40-4467-a338-1ed2d9521645" providerId="ADAL" clId="{058F00AC-87CD-4634-8062-AD63BF3279E3}" dt="2021-11-24T21:55:44.228" v="3950"/>
          <ac:spMkLst>
            <pc:docMk/>
            <pc:sldMk cId="2030451634" sldId="390"/>
            <ac:spMk id="10" creationId="{B97EACC1-1356-4002-AAC2-74DC81F36380}"/>
          </ac:spMkLst>
        </pc:spChg>
        <pc:spChg chg="mod">
          <ac:chgData name="Tsinuel Geleta" userId="d96f76fd-9e40-4467-a338-1ed2d9521645" providerId="ADAL" clId="{058F00AC-87CD-4634-8062-AD63BF3279E3}" dt="2021-11-24T21:56:17.604" v="3953"/>
          <ac:spMkLst>
            <pc:docMk/>
            <pc:sldMk cId="2030451634" sldId="390"/>
            <ac:spMk id="11" creationId="{27451CA0-0889-47AD-9FF2-4EBCDE081C5D}"/>
          </ac:spMkLst>
        </pc:spChg>
        <pc:picChg chg="add del mod">
          <ac:chgData name="Tsinuel Geleta" userId="d96f76fd-9e40-4467-a338-1ed2d9521645" providerId="ADAL" clId="{058F00AC-87CD-4634-8062-AD63BF3279E3}" dt="2021-11-24T21:55:25.515" v="3947" actId="478"/>
          <ac:picMkLst>
            <pc:docMk/>
            <pc:sldMk cId="2030451634" sldId="390"/>
            <ac:picMk id="5" creationId="{53E9B775-9ACA-4261-B921-3568271FF28B}"/>
          </ac:picMkLst>
        </pc:pic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552835316" sldId="390"/>
        </pc:sldMkLst>
      </pc:sldChg>
      <pc:sldChg chg="addSp delSp modSp add mod modTransition delAnim modAnim">
        <pc:chgData name="Tsinuel Geleta" userId="d96f76fd-9e40-4467-a338-1ed2d9521645" providerId="ADAL" clId="{058F00AC-87CD-4634-8062-AD63BF3279E3}" dt="2021-11-25T12:08:48.982" v="7352" actId="1076"/>
        <pc:sldMkLst>
          <pc:docMk/>
          <pc:sldMk cId="3336077119" sldId="391"/>
        </pc:sldMkLst>
        <pc:spChg chg="mod">
          <ac:chgData name="Tsinuel Geleta" userId="d96f76fd-9e40-4467-a338-1ed2d9521645" providerId="ADAL" clId="{058F00AC-87CD-4634-8062-AD63BF3279E3}" dt="2021-11-24T23:20:53.028" v="4763" actId="20577"/>
          <ac:spMkLst>
            <pc:docMk/>
            <pc:sldMk cId="3336077119" sldId="391"/>
            <ac:spMk id="2" creationId="{A18DAB5F-DC37-4805-99A4-4E03C689FD11}"/>
          </ac:spMkLst>
        </pc:spChg>
        <pc:spChg chg="add del mod">
          <ac:chgData name="Tsinuel Geleta" userId="d96f76fd-9e40-4467-a338-1ed2d9521645" providerId="ADAL" clId="{058F00AC-87CD-4634-8062-AD63BF3279E3}" dt="2021-11-24T23:36:41.350" v="4771" actId="478"/>
          <ac:spMkLst>
            <pc:docMk/>
            <pc:sldMk cId="3336077119" sldId="391"/>
            <ac:spMk id="3" creationId="{8C37684D-6376-4DCB-951E-ED621CC2AD5F}"/>
          </ac:spMkLst>
        </pc:spChg>
        <pc:spChg chg="add del mod">
          <ac:chgData name="Tsinuel Geleta" userId="d96f76fd-9e40-4467-a338-1ed2d9521645" providerId="ADAL" clId="{058F00AC-87CD-4634-8062-AD63BF3279E3}" dt="2021-11-24T23:48:02.418" v="4904" actId="478"/>
          <ac:spMkLst>
            <pc:docMk/>
            <pc:sldMk cId="3336077119" sldId="391"/>
            <ac:spMk id="9" creationId="{F1FF328F-E255-4BD6-BB20-8BA0A5BEAE60}"/>
          </ac:spMkLst>
        </pc:spChg>
        <pc:spChg chg="add mod">
          <ac:chgData name="Tsinuel Geleta" userId="d96f76fd-9e40-4467-a338-1ed2d9521645" providerId="ADAL" clId="{058F00AC-87CD-4634-8062-AD63BF3279E3}" dt="2021-11-24T23:52:30.588" v="5019" actId="164"/>
          <ac:spMkLst>
            <pc:docMk/>
            <pc:sldMk cId="3336077119" sldId="391"/>
            <ac:spMk id="10" creationId="{59103105-BB3B-4167-9CEC-B058733CBA96}"/>
          </ac:spMkLst>
        </pc:spChg>
        <pc:spChg chg="add mod">
          <ac:chgData name="Tsinuel Geleta" userId="d96f76fd-9e40-4467-a338-1ed2d9521645" providerId="ADAL" clId="{058F00AC-87CD-4634-8062-AD63BF3279E3}" dt="2021-11-24T23:52:30.588" v="5019" actId="164"/>
          <ac:spMkLst>
            <pc:docMk/>
            <pc:sldMk cId="3336077119" sldId="391"/>
            <ac:spMk id="13" creationId="{D7F0FB77-D4F1-4E13-A2C7-76F14A8B4AFF}"/>
          </ac:spMkLst>
        </pc:spChg>
        <pc:spChg chg="add mod">
          <ac:chgData name="Tsinuel Geleta" userId="d96f76fd-9e40-4467-a338-1ed2d9521645" providerId="ADAL" clId="{058F00AC-87CD-4634-8062-AD63BF3279E3}" dt="2021-11-24T23:56:57.848" v="5063" actId="207"/>
          <ac:spMkLst>
            <pc:docMk/>
            <pc:sldMk cId="3336077119" sldId="391"/>
            <ac:spMk id="15" creationId="{9F7EB04F-29CA-4437-864E-CE217D39743B}"/>
          </ac:spMkLst>
        </pc:spChg>
        <pc:spChg chg="add mod">
          <ac:chgData name="Tsinuel Geleta" userId="d96f76fd-9e40-4467-a338-1ed2d9521645" providerId="ADAL" clId="{058F00AC-87CD-4634-8062-AD63BF3279E3}" dt="2021-11-25T12:07:49.591" v="7301" actId="1076"/>
          <ac:spMkLst>
            <pc:docMk/>
            <pc:sldMk cId="3336077119" sldId="391"/>
            <ac:spMk id="17" creationId="{9D162838-9A6D-4C72-82A3-B5D46123D3F4}"/>
          </ac:spMkLst>
        </pc:spChg>
        <pc:spChg chg="add mod ord">
          <ac:chgData name="Tsinuel Geleta" userId="d96f76fd-9e40-4467-a338-1ed2d9521645" providerId="ADAL" clId="{058F00AC-87CD-4634-8062-AD63BF3279E3}" dt="2021-11-24T23:52:35.707" v="5020" actId="164"/>
          <ac:spMkLst>
            <pc:docMk/>
            <pc:sldMk cId="3336077119" sldId="391"/>
            <ac:spMk id="72" creationId="{6CC48229-E9FB-44C4-9D9E-7F606BD18634}"/>
          </ac:spMkLst>
        </pc:spChg>
        <pc:spChg chg="add mod ord">
          <ac:chgData name="Tsinuel Geleta" userId="d96f76fd-9e40-4467-a338-1ed2d9521645" providerId="ADAL" clId="{058F00AC-87CD-4634-8062-AD63BF3279E3}" dt="2021-11-24T23:52:41.604" v="5021" actId="164"/>
          <ac:spMkLst>
            <pc:docMk/>
            <pc:sldMk cId="3336077119" sldId="391"/>
            <ac:spMk id="76" creationId="{701B5797-9577-4F03-90B0-9178A6C34332}"/>
          </ac:spMkLst>
        </pc:spChg>
        <pc:spChg chg="add mod ord">
          <ac:chgData name="Tsinuel Geleta" userId="d96f76fd-9e40-4467-a338-1ed2d9521645" providerId="ADAL" clId="{058F00AC-87CD-4634-8062-AD63BF3279E3}" dt="2021-11-24T23:52:46.247" v="5022" actId="164"/>
          <ac:spMkLst>
            <pc:docMk/>
            <pc:sldMk cId="3336077119" sldId="391"/>
            <ac:spMk id="78" creationId="{8DF3B184-EF0A-4582-BBE8-6FC14EE9D748}"/>
          </ac:spMkLst>
        </pc:spChg>
        <pc:spChg chg="add mod ord">
          <ac:chgData name="Tsinuel Geleta" userId="d96f76fd-9e40-4467-a338-1ed2d9521645" providerId="ADAL" clId="{058F00AC-87CD-4634-8062-AD63BF3279E3}" dt="2021-11-24T23:52:49.645" v="5023" actId="164"/>
          <ac:spMkLst>
            <pc:docMk/>
            <pc:sldMk cId="3336077119" sldId="391"/>
            <ac:spMk id="80" creationId="{054D4F98-63D7-4035-ADFC-A737E0EF204B}"/>
          </ac:spMkLst>
        </pc:spChg>
        <pc:spChg chg="add mod">
          <ac:chgData name="Tsinuel Geleta" userId="d96f76fd-9e40-4467-a338-1ed2d9521645" providerId="ADAL" clId="{058F00AC-87CD-4634-8062-AD63BF3279E3}" dt="2021-11-24T23:52:35.707" v="5020" actId="164"/>
          <ac:spMkLst>
            <pc:docMk/>
            <pc:sldMk cId="3336077119" sldId="391"/>
            <ac:spMk id="82" creationId="{971CBD5C-C2A7-452C-A937-6165CED939F1}"/>
          </ac:spMkLst>
        </pc:spChg>
        <pc:spChg chg="add mod">
          <ac:chgData name="Tsinuel Geleta" userId="d96f76fd-9e40-4467-a338-1ed2d9521645" providerId="ADAL" clId="{058F00AC-87CD-4634-8062-AD63BF3279E3}" dt="2021-11-24T23:52:41.604" v="5021" actId="164"/>
          <ac:spMkLst>
            <pc:docMk/>
            <pc:sldMk cId="3336077119" sldId="391"/>
            <ac:spMk id="84" creationId="{95042170-1B6D-4BA3-9C71-F0007C43DD10}"/>
          </ac:spMkLst>
        </pc:spChg>
        <pc:spChg chg="add mod">
          <ac:chgData name="Tsinuel Geleta" userId="d96f76fd-9e40-4467-a338-1ed2d9521645" providerId="ADAL" clId="{058F00AC-87CD-4634-8062-AD63BF3279E3}" dt="2021-11-24T23:52:46.247" v="5022" actId="164"/>
          <ac:spMkLst>
            <pc:docMk/>
            <pc:sldMk cId="3336077119" sldId="391"/>
            <ac:spMk id="86" creationId="{292921A2-0C59-4931-9F25-C37E534334BF}"/>
          </ac:spMkLst>
        </pc:spChg>
        <pc:spChg chg="add mod">
          <ac:chgData name="Tsinuel Geleta" userId="d96f76fd-9e40-4467-a338-1ed2d9521645" providerId="ADAL" clId="{058F00AC-87CD-4634-8062-AD63BF3279E3}" dt="2021-11-24T23:52:49.645" v="5023" actId="164"/>
          <ac:spMkLst>
            <pc:docMk/>
            <pc:sldMk cId="3336077119" sldId="391"/>
            <ac:spMk id="88" creationId="{26A05A9B-BD8E-43BD-B3BD-B4B29CA83194}"/>
          </ac:spMkLst>
        </pc:spChg>
        <pc:spChg chg="add mod">
          <ac:chgData name="Tsinuel Geleta" userId="d96f76fd-9e40-4467-a338-1ed2d9521645" providerId="ADAL" clId="{058F00AC-87CD-4634-8062-AD63BF3279E3}" dt="2021-11-24T23:56:57.848" v="5063" actId="207"/>
          <ac:spMkLst>
            <pc:docMk/>
            <pc:sldMk cId="3336077119" sldId="391"/>
            <ac:spMk id="90" creationId="{664D99FD-B9E1-44C9-8E08-FA257456263E}"/>
          </ac:spMkLst>
        </pc:spChg>
        <pc:spChg chg="add mod">
          <ac:chgData name="Tsinuel Geleta" userId="d96f76fd-9e40-4467-a338-1ed2d9521645" providerId="ADAL" clId="{058F00AC-87CD-4634-8062-AD63BF3279E3}" dt="2021-11-24T23:54:12.945" v="5029" actId="164"/>
          <ac:spMkLst>
            <pc:docMk/>
            <pc:sldMk cId="3336077119" sldId="391"/>
            <ac:spMk id="92" creationId="{A4145C97-E48C-4BC1-A59C-31A917C3ADDE}"/>
          </ac:spMkLst>
        </pc:spChg>
        <pc:spChg chg="add mod">
          <ac:chgData name="Tsinuel Geleta" userId="d96f76fd-9e40-4467-a338-1ed2d9521645" providerId="ADAL" clId="{058F00AC-87CD-4634-8062-AD63BF3279E3}" dt="2021-11-24T23:54:12.945" v="5029" actId="164"/>
          <ac:spMkLst>
            <pc:docMk/>
            <pc:sldMk cId="3336077119" sldId="391"/>
            <ac:spMk id="94" creationId="{533B9573-4837-44E2-BA6E-ADBC9CF055F8}"/>
          </ac:spMkLst>
        </pc:spChg>
        <pc:spChg chg="add mod">
          <ac:chgData name="Tsinuel Geleta" userId="d96f76fd-9e40-4467-a338-1ed2d9521645" providerId="ADAL" clId="{058F00AC-87CD-4634-8062-AD63BF3279E3}" dt="2021-11-24T23:54:12.945" v="5029" actId="164"/>
          <ac:spMkLst>
            <pc:docMk/>
            <pc:sldMk cId="3336077119" sldId="391"/>
            <ac:spMk id="96" creationId="{520C368B-D6F1-4E48-B30C-C9FFF42661D6}"/>
          </ac:spMkLst>
        </pc:spChg>
        <pc:spChg chg="add mod">
          <ac:chgData name="Tsinuel Geleta" userId="d96f76fd-9e40-4467-a338-1ed2d9521645" providerId="ADAL" clId="{058F00AC-87CD-4634-8062-AD63BF3279E3}" dt="2021-11-25T12:08:48.982" v="7352" actId="1076"/>
          <ac:spMkLst>
            <pc:docMk/>
            <pc:sldMk cId="3336077119" sldId="391"/>
            <ac:spMk id="100" creationId="{5A06C383-1C96-4FF7-B8C3-DD6E695DD2E0}"/>
          </ac:spMkLst>
        </pc:spChg>
        <pc:spChg chg="del mod topLvl">
          <ac:chgData name="Tsinuel Geleta" userId="d96f76fd-9e40-4467-a338-1ed2d9521645" providerId="ADAL" clId="{058F00AC-87CD-4634-8062-AD63BF3279E3}" dt="2021-11-24T23:43:33.541" v="4879" actId="478"/>
          <ac:spMkLst>
            <pc:docMk/>
            <pc:sldMk cId="3336077119" sldId="391"/>
            <ac:spMk id="113" creationId="{B91C89D5-A67E-4495-86A8-07AD4801563B}"/>
          </ac:spMkLst>
        </pc:spChg>
        <pc:spChg chg="del">
          <ac:chgData name="Tsinuel Geleta" userId="d96f76fd-9e40-4467-a338-1ed2d9521645" providerId="ADAL" clId="{058F00AC-87CD-4634-8062-AD63BF3279E3}" dt="2021-11-24T23:21:03.770" v="4766" actId="478"/>
          <ac:spMkLst>
            <pc:docMk/>
            <pc:sldMk cId="3336077119" sldId="391"/>
            <ac:spMk id="118" creationId="{F9363988-99DD-472F-96AF-9FC5B12D760F}"/>
          </ac:spMkLst>
        </pc:spChg>
        <pc:spChg chg="del mod topLvl">
          <ac:chgData name="Tsinuel Geleta" userId="d96f76fd-9e40-4467-a338-1ed2d9521645" providerId="ADAL" clId="{058F00AC-87CD-4634-8062-AD63BF3279E3}" dt="2021-11-24T23:45:13.614" v="4880" actId="478"/>
          <ac:spMkLst>
            <pc:docMk/>
            <pc:sldMk cId="3336077119" sldId="391"/>
            <ac:spMk id="124" creationId="{CD2F440F-1091-4E42-AD31-CB6864830F94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32" creationId="{CD1B411D-1587-40CE-A33E-9B7BBE8875DF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33" creationId="{1BE62BF8-0A96-4CE2-B768-A85BBA309DA1}"/>
          </ac:spMkLst>
        </pc:spChg>
        <pc:spChg chg="del mod">
          <ac:chgData name="Tsinuel Geleta" userId="d96f76fd-9e40-4467-a338-1ed2d9521645" providerId="ADAL" clId="{058F00AC-87CD-4634-8062-AD63BF3279E3}" dt="2021-11-24T23:54:39.010" v="5031" actId="478"/>
          <ac:spMkLst>
            <pc:docMk/>
            <pc:sldMk cId="3336077119" sldId="391"/>
            <ac:spMk id="134" creationId="{C30DF6BB-9BB8-4334-84A1-88034FF10271}"/>
          </ac:spMkLst>
        </pc:spChg>
        <pc:spChg chg="del mod">
          <ac:chgData name="Tsinuel Geleta" userId="d96f76fd-9e40-4467-a338-1ed2d9521645" providerId="ADAL" clId="{058F00AC-87CD-4634-8062-AD63BF3279E3}" dt="2021-11-24T23:54:39.010" v="5031" actId="478"/>
          <ac:spMkLst>
            <pc:docMk/>
            <pc:sldMk cId="3336077119" sldId="391"/>
            <ac:spMk id="135" creationId="{FCB5CF6C-78BB-487B-9EA1-8083C28E7D1D}"/>
          </ac:spMkLst>
        </pc:spChg>
        <pc:spChg chg="del mod">
          <ac:chgData name="Tsinuel Geleta" userId="d96f76fd-9e40-4467-a338-1ed2d9521645" providerId="ADAL" clId="{058F00AC-87CD-4634-8062-AD63BF3279E3}" dt="2021-11-24T23:54:43.953" v="5032" actId="478"/>
          <ac:spMkLst>
            <pc:docMk/>
            <pc:sldMk cId="3336077119" sldId="391"/>
            <ac:spMk id="136" creationId="{CD6DE024-BBB0-42B9-A57F-C157DBE0A4DB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37" creationId="{422F49C4-9B81-4F3F-A600-136F59B0A318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38" creationId="{3D608699-466E-4520-BF05-9BCFDBB49F60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39" creationId="{B90C3C3F-549C-4CA3-8153-424E35FBEE08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0" creationId="{677C2DE2-FF1C-4966-AE5F-9A1D1B22CBA6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1" creationId="{23F2C48B-FCC1-434D-B677-A1768CC3485C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2" creationId="{F4B94AF8-EB5D-4E39-830D-F36445AE885C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3" creationId="{7879D843-F9F9-4387-8FF8-D24FA7CE9D65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4" creationId="{45A984A0-ADE0-402D-BDB3-506E9B47D2B2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5" creationId="{2438484A-5E63-4D64-B99C-C578549CE9D4}"/>
          </ac:spMkLst>
        </pc:spChg>
        <pc:spChg chg="mod">
          <ac:chgData name="Tsinuel Geleta" userId="d96f76fd-9e40-4467-a338-1ed2d9521645" providerId="ADAL" clId="{058F00AC-87CD-4634-8062-AD63BF3279E3}" dt="2021-11-24T23:56:44.462" v="5060" actId="207"/>
          <ac:spMkLst>
            <pc:docMk/>
            <pc:sldMk cId="3336077119" sldId="391"/>
            <ac:spMk id="146" creationId="{2C579738-0853-4844-9A77-58095694D05A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3" creationId="{F6D2FD6D-AE21-4E96-9FC5-35B5E963F0F9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4" creationId="{7F78D054-1E45-4CED-90E4-AFF573E79846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5" creationId="{E87685BE-22A6-43DF-994E-7CB63F536A94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6" creationId="{113E1EAB-288C-4566-87AB-33FBE96B96A6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7" creationId="{A307E520-4D3D-4E66-9606-9EE3E1E73E0F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8" creationId="{229BD8C4-2101-4C62-942A-2C57C794FA96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59" creationId="{0AF6B785-24F5-456A-9E66-3DB0D1D7D2A2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60" creationId="{656DEF8E-0563-437F-9A06-7E70C037F172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61" creationId="{73B13765-B711-40F0-9F65-407D015FDEA9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62" creationId="{AB13E292-DBC6-4AB4-B2B9-CE449A729AE8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63" creationId="{4A1DC364-E11A-4CB6-9A0C-DD2D5F527AAC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164" creationId="{E3C5B88D-79F5-49B3-BC8F-7C1FA73CD74E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1" creationId="{4214BAC1-E41C-4FF5-B757-FA6CFD3C40C2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2" creationId="{2ECECC4E-0540-4D72-9539-07A49B1574EE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3" creationId="{A5592580-12C9-4EF9-A67B-9FE0F812FB35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4" creationId="{FBD61AB9-4E1B-4D1A-98CA-59082EDBD928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5" creationId="{19035390-1197-4F55-85C4-9534885C5217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6" creationId="{201DB037-F85F-41D0-BF0F-DE7FB62CDBD3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7" creationId="{C60897BF-A1AB-4568-9644-378B4671A737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8" creationId="{D7C05ADD-35C7-4A16-9D71-57639DB4FE07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79" creationId="{17F5FEBA-E57C-4BE5-9E28-AF6B1D3325EE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80" creationId="{61444EE2-2617-4999-8F15-049D4786A350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81" creationId="{1AB90C6C-EC56-4521-8AE7-73DA5563FC05}"/>
          </ac:spMkLst>
        </pc:spChg>
        <pc:spChg chg="mod">
          <ac:chgData name="Tsinuel Geleta" userId="d96f76fd-9e40-4467-a338-1ed2d9521645" providerId="ADAL" clId="{058F00AC-87CD-4634-8062-AD63BF3279E3}" dt="2021-11-24T23:55:16.212" v="5038" actId="571"/>
          <ac:spMkLst>
            <pc:docMk/>
            <pc:sldMk cId="3336077119" sldId="391"/>
            <ac:spMk id="182" creationId="{C0E1F910-8FE9-40CF-9990-39C62CEA16AE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89" creationId="{AC2680E4-76A6-45CB-8AF1-DBAD5B27F256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0" creationId="{50ABFBA0-68A1-4F62-B9BF-FA2574F2EE85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1" creationId="{D3165F63-53D6-4284-89D0-36989CE0AC12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2" creationId="{58381435-98E2-46AD-B905-E970F110F074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3" creationId="{0EAC0C3C-BD90-41AB-8194-BE28542585A1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4" creationId="{1C6E1A7E-E47D-451A-8670-0370079AEA89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5" creationId="{4F5A6F1E-0FC2-49F0-9684-86361C64305A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6" creationId="{1B5ADE9B-D4FB-4835-ABA4-88A08F52B0F2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7" creationId="{A92938A6-C2FC-4028-B00D-BE1DB226602B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8" creationId="{7075DB44-EA4F-4010-9275-9A3EF15C81FE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199" creationId="{BEDA22B1-A71F-49D6-A7A2-297F43BBF3E3}"/>
          </ac:spMkLst>
        </pc:spChg>
        <pc:spChg chg="mod">
          <ac:chgData name="Tsinuel Geleta" userId="d96f76fd-9e40-4467-a338-1ed2d9521645" providerId="ADAL" clId="{058F00AC-87CD-4634-8062-AD63BF3279E3}" dt="2021-11-24T23:55:20.434" v="5039" actId="571"/>
          <ac:spMkLst>
            <pc:docMk/>
            <pc:sldMk cId="3336077119" sldId="391"/>
            <ac:spMk id="200" creationId="{15ACA966-1EB3-493F-AC36-DF825077E20B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07" creationId="{EA6A5576-5CD2-4BC3-BCF0-C06F0D72FD4A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08" creationId="{C351ADA1-A744-4FC3-AE34-676C8C670B50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09" creationId="{92FF8B29-4D39-4ECF-96CC-0C63B79AD9BD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0" creationId="{A761FF3F-1C65-41F3-B049-E29651FA11B9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1" creationId="{4BCEAF0F-7293-431F-9D02-B63522EE6B27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2" creationId="{FE24DEBE-1BD5-4A58-8048-1BB872CE0DBC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3" creationId="{D4B67BD9-B518-4EFE-9FE6-B30637DACA4B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4" creationId="{B2436C55-AEA2-46AA-9546-5CF34BAF8529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5" creationId="{CC3079CB-FD24-481B-8DC2-57689E10C6F4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6" creationId="{FA915650-EE92-436B-B43C-2032E9D8FDF3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7" creationId="{A74B5497-2315-4329-B649-C6C84E66F832}"/>
          </ac:spMkLst>
        </pc:spChg>
        <pc:spChg chg="mod">
          <ac:chgData name="Tsinuel Geleta" userId="d96f76fd-9e40-4467-a338-1ed2d9521645" providerId="ADAL" clId="{058F00AC-87CD-4634-8062-AD63BF3279E3}" dt="2021-11-24T23:56:47.670" v="5061" actId="207"/>
          <ac:spMkLst>
            <pc:docMk/>
            <pc:sldMk cId="3336077119" sldId="391"/>
            <ac:spMk id="218" creationId="{1117E3F1-DF1F-474F-9E64-F1183A16DC44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25" creationId="{0244042F-93D6-4960-A04A-2231AF87C25D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26" creationId="{2BBC5592-53D3-4C09-A779-00950B1849F8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27" creationId="{028C94FC-ECF6-4A7C-BC42-15266B9D19FA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28" creationId="{CC594763-DD11-4AAE-9C77-B1B54F4296C6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29" creationId="{9DAC4732-6342-40CF-BE63-F7BF46798553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0" creationId="{B2CC40DF-5945-465E-BEB6-454937F78418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1" creationId="{1273D322-4FC3-4B6C-97A4-065FD5013DE7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2" creationId="{7A0EED21-C507-4BC1-9679-566E7EC56D3E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3" creationId="{5EF62BA4-4AD5-472E-B628-94890FA8F6A1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4" creationId="{ADEC50E7-2A7A-4AC6-B708-383574F417B2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5" creationId="{21F06F49-80CE-464D-8130-F781660A5542}"/>
          </ac:spMkLst>
        </pc:spChg>
        <pc:spChg chg="mod">
          <ac:chgData name="Tsinuel Geleta" userId="d96f76fd-9e40-4467-a338-1ed2d9521645" providerId="ADAL" clId="{058F00AC-87CD-4634-8062-AD63BF3279E3}" dt="2021-11-24T23:56:54.129" v="5062" actId="207"/>
          <ac:spMkLst>
            <pc:docMk/>
            <pc:sldMk cId="3336077119" sldId="391"/>
            <ac:spMk id="236" creationId="{FA5D8E0E-60C4-45AA-988B-357AEE3AD1C5}"/>
          </ac:spMkLst>
        </pc:spChg>
        <pc:spChg chg="add mod">
          <ac:chgData name="Tsinuel Geleta" userId="d96f76fd-9e40-4467-a338-1ed2d9521645" providerId="ADAL" clId="{058F00AC-87CD-4634-8062-AD63BF3279E3}" dt="2021-11-25T12:07:58.751" v="7302" actId="1076"/>
          <ac:spMkLst>
            <pc:docMk/>
            <pc:sldMk cId="3336077119" sldId="391"/>
            <ac:spMk id="237" creationId="{660212D1-68AB-4E2E-BDB6-52E2434D4776}"/>
          </ac:spMkLst>
        </pc:spChg>
        <pc:grpChg chg="add mod">
          <ac:chgData name="Tsinuel Geleta" userId="d96f76fd-9e40-4467-a338-1ed2d9521645" providerId="ADAL" clId="{058F00AC-87CD-4634-8062-AD63BF3279E3}" dt="2021-11-24T23:54:12.945" v="5029" actId="164"/>
          <ac:grpSpMkLst>
            <pc:docMk/>
            <pc:sldMk cId="3336077119" sldId="391"/>
            <ac:grpSpMk id="19" creationId="{C11D7D91-B187-4751-A82A-3C485E633D98}"/>
          </ac:grpSpMkLst>
        </pc:grpChg>
        <pc:grpChg chg="add mod ord">
          <ac:chgData name="Tsinuel Geleta" userId="d96f76fd-9e40-4467-a338-1ed2d9521645" providerId="ADAL" clId="{058F00AC-87CD-4634-8062-AD63BF3279E3}" dt="2021-11-24T23:54:12.945" v="5029" actId="164"/>
          <ac:grpSpMkLst>
            <pc:docMk/>
            <pc:sldMk cId="3336077119" sldId="391"/>
            <ac:grpSpMk id="21" creationId="{E9F1961A-6866-4DDB-A55C-1007ED9CA19F}"/>
          </ac:grpSpMkLst>
        </pc:grpChg>
        <pc:grpChg chg="add mod ord">
          <ac:chgData name="Tsinuel Geleta" userId="d96f76fd-9e40-4467-a338-1ed2d9521645" providerId="ADAL" clId="{058F00AC-87CD-4634-8062-AD63BF3279E3}" dt="2021-11-24T23:54:12.945" v="5029" actId="164"/>
          <ac:grpSpMkLst>
            <pc:docMk/>
            <pc:sldMk cId="3336077119" sldId="391"/>
            <ac:grpSpMk id="22" creationId="{DFD027D9-D8E6-4CBC-AC5E-62DFCFEDCC06}"/>
          </ac:grpSpMkLst>
        </pc:grpChg>
        <pc:grpChg chg="add mod ord">
          <ac:chgData name="Tsinuel Geleta" userId="d96f76fd-9e40-4467-a338-1ed2d9521645" providerId="ADAL" clId="{058F00AC-87CD-4634-8062-AD63BF3279E3}" dt="2021-11-24T23:54:12.945" v="5029" actId="164"/>
          <ac:grpSpMkLst>
            <pc:docMk/>
            <pc:sldMk cId="3336077119" sldId="391"/>
            <ac:grpSpMk id="23" creationId="{A94822C7-6010-476B-8633-146F6545BDB0}"/>
          </ac:grpSpMkLst>
        </pc:grpChg>
        <pc:grpChg chg="add mod ord">
          <ac:chgData name="Tsinuel Geleta" userId="d96f76fd-9e40-4467-a338-1ed2d9521645" providerId="ADAL" clId="{058F00AC-87CD-4634-8062-AD63BF3279E3}" dt="2021-11-24T23:54:12.945" v="5029" actId="164"/>
          <ac:grpSpMkLst>
            <pc:docMk/>
            <pc:sldMk cId="3336077119" sldId="391"/>
            <ac:grpSpMk id="24" creationId="{4E231053-2DD8-4BA4-B227-0DC489F78476}"/>
          </ac:grpSpMkLst>
        </pc:grpChg>
        <pc:grpChg chg="add mod">
          <ac:chgData name="Tsinuel Geleta" userId="d96f76fd-9e40-4467-a338-1ed2d9521645" providerId="ADAL" clId="{058F00AC-87CD-4634-8062-AD63BF3279E3}" dt="2021-11-25T12:07:49.591" v="7301" actId="1076"/>
          <ac:grpSpMkLst>
            <pc:docMk/>
            <pc:sldMk cId="3336077119" sldId="391"/>
            <ac:grpSpMk id="25" creationId="{E5ED7B23-339A-4080-8BA5-428E4F87E469}"/>
          </ac:grpSpMkLst>
        </pc:grpChg>
        <pc:grpChg chg="add mod">
          <ac:chgData name="Tsinuel Geleta" userId="d96f76fd-9e40-4467-a338-1ed2d9521645" providerId="ADAL" clId="{058F00AC-87CD-4634-8062-AD63BF3279E3}" dt="2021-11-25T12:07:58.751" v="7302" actId="1076"/>
          <ac:grpSpMkLst>
            <pc:docMk/>
            <pc:sldMk cId="3336077119" sldId="391"/>
            <ac:grpSpMk id="26" creationId="{E8FA233E-4DDB-4C63-B117-460B6B0B6E1A}"/>
          </ac:grpSpMkLst>
        </pc:grpChg>
        <pc:grpChg chg="add mod">
          <ac:chgData name="Tsinuel Geleta" userId="d96f76fd-9e40-4467-a338-1ed2d9521645" providerId="ADAL" clId="{058F00AC-87CD-4634-8062-AD63BF3279E3}" dt="2021-11-24T23:58:17.623" v="5152" actId="164"/>
          <ac:grpSpMkLst>
            <pc:docMk/>
            <pc:sldMk cId="3336077119" sldId="391"/>
            <ac:grpSpMk id="98" creationId="{6DBE80AE-DA7C-4083-9139-B0E876AF3CDA}"/>
          </ac:grpSpMkLst>
        </pc:grpChg>
        <pc:grpChg chg="mod">
          <ac:chgData name="Tsinuel Geleta" userId="d96f76fd-9e40-4467-a338-1ed2d9521645" providerId="ADAL" clId="{058F00AC-87CD-4634-8062-AD63BF3279E3}" dt="2021-11-24T23:21:08.588" v="4767" actId="165"/>
          <ac:grpSpMkLst>
            <pc:docMk/>
            <pc:sldMk cId="3336077119" sldId="391"/>
            <ac:grpSpMk id="100" creationId="{7DD81CFB-671D-4067-9DBE-B4D522A42F86}"/>
          </ac:grpSpMkLst>
        </pc:grpChg>
        <pc:grpChg chg="mod">
          <ac:chgData name="Tsinuel Geleta" userId="d96f76fd-9e40-4467-a338-1ed2d9521645" providerId="ADAL" clId="{058F00AC-87CD-4634-8062-AD63BF3279E3}" dt="2021-11-24T23:54:26.567" v="5030" actId="571"/>
          <ac:grpSpMkLst>
            <pc:docMk/>
            <pc:sldMk cId="3336077119" sldId="391"/>
            <ac:grpSpMk id="101" creationId="{28C0BD1A-54BE-48F0-8C1E-10171EFF1F8E}"/>
          </ac:grpSpMkLst>
        </pc:grpChg>
        <pc:grpChg chg="mod">
          <ac:chgData name="Tsinuel Geleta" userId="d96f76fd-9e40-4467-a338-1ed2d9521645" providerId="ADAL" clId="{058F00AC-87CD-4634-8062-AD63BF3279E3}" dt="2021-11-24T23:54:26.567" v="5030" actId="571"/>
          <ac:grpSpMkLst>
            <pc:docMk/>
            <pc:sldMk cId="3336077119" sldId="391"/>
            <ac:grpSpMk id="103" creationId="{14026581-8C20-4B3B-A1BF-09A8C5332A77}"/>
          </ac:grpSpMkLst>
        </pc:grpChg>
        <pc:grpChg chg="del mod topLvl">
          <ac:chgData name="Tsinuel Geleta" userId="d96f76fd-9e40-4467-a338-1ed2d9521645" providerId="ADAL" clId="{058F00AC-87CD-4634-8062-AD63BF3279E3}" dt="2021-11-24T23:43:33.541" v="4879" actId="478"/>
          <ac:grpSpMkLst>
            <pc:docMk/>
            <pc:sldMk cId="3336077119" sldId="391"/>
            <ac:grpSpMk id="105" creationId="{9BDCC11E-398C-4F0D-90F6-D5085113DBAF}"/>
          </ac:grpSpMkLst>
        </pc:grpChg>
        <pc:grpChg chg="mod">
          <ac:chgData name="Tsinuel Geleta" userId="d96f76fd-9e40-4467-a338-1ed2d9521645" providerId="ADAL" clId="{058F00AC-87CD-4634-8062-AD63BF3279E3}" dt="2021-11-24T23:54:26.567" v="5030" actId="571"/>
          <ac:grpSpMkLst>
            <pc:docMk/>
            <pc:sldMk cId="3336077119" sldId="391"/>
            <ac:grpSpMk id="106" creationId="{C2F9D2CF-9A6D-4BFE-8E2C-46BA14F776AB}"/>
          </ac:grpSpMkLst>
        </pc:grpChg>
        <pc:grpChg chg="mod">
          <ac:chgData name="Tsinuel Geleta" userId="d96f76fd-9e40-4467-a338-1ed2d9521645" providerId="ADAL" clId="{058F00AC-87CD-4634-8062-AD63BF3279E3}" dt="2021-11-24T23:54:26.567" v="5030" actId="571"/>
          <ac:grpSpMkLst>
            <pc:docMk/>
            <pc:sldMk cId="3336077119" sldId="391"/>
            <ac:grpSpMk id="107" creationId="{6C8FECCB-4112-414B-8A38-90E7C2BCA7B9}"/>
          </ac:grpSpMkLst>
        </pc:grpChg>
        <pc:grpChg chg="del">
          <ac:chgData name="Tsinuel Geleta" userId="d96f76fd-9e40-4467-a338-1ed2d9521645" providerId="ADAL" clId="{058F00AC-87CD-4634-8062-AD63BF3279E3}" dt="2021-11-24T23:20:58.369" v="4764" actId="478"/>
          <ac:grpSpMkLst>
            <pc:docMk/>
            <pc:sldMk cId="3336077119" sldId="391"/>
            <ac:grpSpMk id="125" creationId="{452A9CEB-F05B-4B15-BFCA-8C076569FB31}"/>
          </ac:grpSpMkLst>
        </pc:grpChg>
        <pc:grpChg chg="del">
          <ac:chgData name="Tsinuel Geleta" userId="d96f76fd-9e40-4467-a338-1ed2d9521645" providerId="ADAL" clId="{058F00AC-87CD-4634-8062-AD63BF3279E3}" dt="2021-11-24T23:20:58.369" v="4764" actId="478"/>
          <ac:grpSpMkLst>
            <pc:docMk/>
            <pc:sldMk cId="3336077119" sldId="391"/>
            <ac:grpSpMk id="126" creationId="{CE5FF532-84C2-40EE-845C-7DB7E17AA57F}"/>
          </ac:grpSpMkLst>
        </pc:grpChg>
        <pc:grpChg chg="del">
          <ac:chgData name="Tsinuel Geleta" userId="d96f76fd-9e40-4467-a338-1ed2d9521645" providerId="ADAL" clId="{058F00AC-87CD-4634-8062-AD63BF3279E3}" dt="2021-11-24T23:20:58.369" v="4764" actId="478"/>
          <ac:grpSpMkLst>
            <pc:docMk/>
            <pc:sldMk cId="3336077119" sldId="391"/>
            <ac:grpSpMk id="127" creationId="{B281C567-3702-460F-8F1F-2C1E654E07F0}"/>
          </ac:grpSpMkLst>
        </pc:grpChg>
        <pc:grpChg chg="del">
          <ac:chgData name="Tsinuel Geleta" userId="d96f76fd-9e40-4467-a338-1ed2d9521645" providerId="ADAL" clId="{058F00AC-87CD-4634-8062-AD63BF3279E3}" dt="2021-11-24T23:20:58.369" v="4764" actId="478"/>
          <ac:grpSpMkLst>
            <pc:docMk/>
            <pc:sldMk cId="3336077119" sldId="391"/>
            <ac:grpSpMk id="128" creationId="{9246B1B7-31D5-47F3-89DD-779EFBDE0BFA}"/>
          </ac:grpSpMkLst>
        </pc:grpChg>
        <pc:grpChg chg="del">
          <ac:chgData name="Tsinuel Geleta" userId="d96f76fd-9e40-4467-a338-1ed2d9521645" providerId="ADAL" clId="{058F00AC-87CD-4634-8062-AD63BF3279E3}" dt="2021-11-24T23:20:58.369" v="4764" actId="478"/>
          <ac:grpSpMkLst>
            <pc:docMk/>
            <pc:sldMk cId="3336077119" sldId="391"/>
            <ac:grpSpMk id="129" creationId="{CDD1932C-26B9-46EF-AF4E-0F7724B790CF}"/>
          </ac:grpSpMkLst>
        </pc:grpChg>
        <pc:grpChg chg="del mod">
          <ac:chgData name="Tsinuel Geleta" userId="d96f76fd-9e40-4467-a338-1ed2d9521645" providerId="ADAL" clId="{058F00AC-87CD-4634-8062-AD63BF3279E3}" dt="2021-11-24T23:21:08.588" v="4767" actId="165"/>
          <ac:grpSpMkLst>
            <pc:docMk/>
            <pc:sldMk cId="3336077119" sldId="391"/>
            <ac:grpSpMk id="130" creationId="{4FD78E65-46AB-4DEA-826E-6EBD2F0F42F2}"/>
          </ac:grpSpMkLst>
        </pc:grpChg>
        <pc:grpChg chg="mod">
          <ac:chgData name="Tsinuel Geleta" userId="d96f76fd-9e40-4467-a338-1ed2d9521645" providerId="ADAL" clId="{058F00AC-87CD-4634-8062-AD63BF3279E3}" dt="2021-11-24T23:54:26.567" v="5030" actId="571"/>
          <ac:grpSpMkLst>
            <pc:docMk/>
            <pc:sldMk cId="3336077119" sldId="391"/>
            <ac:grpSpMk id="131" creationId="{C5E3F29C-62EF-46B2-8648-E6A0CB9B0FB6}"/>
          </ac:grpSpMkLst>
        </pc:grpChg>
        <pc:grpChg chg="add mod">
          <ac:chgData name="Tsinuel Geleta" userId="d96f76fd-9e40-4467-a338-1ed2d9521645" providerId="ADAL" clId="{058F00AC-87CD-4634-8062-AD63BF3279E3}" dt="2021-11-24T23:58:17.623" v="5152" actId="164"/>
          <ac:grpSpMkLst>
            <pc:docMk/>
            <pc:sldMk cId="3336077119" sldId="391"/>
            <ac:grpSpMk id="147" creationId="{D5FB83F6-DADA-47A0-B9FA-6B1E45DF17F4}"/>
          </ac:grpSpMkLst>
        </pc:grpChg>
        <pc:grpChg chg="mod">
          <ac:chgData name="Tsinuel Geleta" userId="d96f76fd-9e40-4467-a338-1ed2d9521645" providerId="ADAL" clId="{058F00AC-87CD-4634-8062-AD63BF3279E3}" dt="2021-11-24T23:55:11.849" v="5037" actId="571"/>
          <ac:grpSpMkLst>
            <pc:docMk/>
            <pc:sldMk cId="3336077119" sldId="391"/>
            <ac:grpSpMk id="148" creationId="{F9679B24-7B7A-4202-8521-CD046D8DB708}"/>
          </ac:grpSpMkLst>
        </pc:grpChg>
        <pc:grpChg chg="mod">
          <ac:chgData name="Tsinuel Geleta" userId="d96f76fd-9e40-4467-a338-1ed2d9521645" providerId="ADAL" clId="{058F00AC-87CD-4634-8062-AD63BF3279E3}" dt="2021-11-24T23:55:11.849" v="5037" actId="571"/>
          <ac:grpSpMkLst>
            <pc:docMk/>
            <pc:sldMk cId="3336077119" sldId="391"/>
            <ac:grpSpMk id="149" creationId="{65704680-1E4A-4BF4-9E41-06E20BFE88EC}"/>
          </ac:grpSpMkLst>
        </pc:grpChg>
        <pc:grpChg chg="mod">
          <ac:chgData name="Tsinuel Geleta" userId="d96f76fd-9e40-4467-a338-1ed2d9521645" providerId="ADAL" clId="{058F00AC-87CD-4634-8062-AD63BF3279E3}" dt="2021-11-24T23:55:11.849" v="5037" actId="571"/>
          <ac:grpSpMkLst>
            <pc:docMk/>
            <pc:sldMk cId="3336077119" sldId="391"/>
            <ac:grpSpMk id="150" creationId="{35701FB8-44D6-460C-A619-8ACFB58050E5}"/>
          </ac:grpSpMkLst>
        </pc:grpChg>
        <pc:grpChg chg="mod">
          <ac:chgData name="Tsinuel Geleta" userId="d96f76fd-9e40-4467-a338-1ed2d9521645" providerId="ADAL" clId="{058F00AC-87CD-4634-8062-AD63BF3279E3}" dt="2021-11-24T23:55:11.849" v="5037" actId="571"/>
          <ac:grpSpMkLst>
            <pc:docMk/>
            <pc:sldMk cId="3336077119" sldId="391"/>
            <ac:grpSpMk id="151" creationId="{E0F212C2-AE54-44E9-96C9-23A8DD43E4CC}"/>
          </ac:grpSpMkLst>
        </pc:grpChg>
        <pc:grpChg chg="mod">
          <ac:chgData name="Tsinuel Geleta" userId="d96f76fd-9e40-4467-a338-1ed2d9521645" providerId="ADAL" clId="{058F00AC-87CD-4634-8062-AD63BF3279E3}" dt="2021-11-24T23:55:11.849" v="5037" actId="571"/>
          <ac:grpSpMkLst>
            <pc:docMk/>
            <pc:sldMk cId="3336077119" sldId="391"/>
            <ac:grpSpMk id="152" creationId="{3067CA7E-0B68-46C0-B0B7-4A0E886059E2}"/>
          </ac:grpSpMkLst>
        </pc:grpChg>
        <pc:grpChg chg="add del mod">
          <ac:chgData name="Tsinuel Geleta" userId="d96f76fd-9e40-4467-a338-1ed2d9521645" providerId="ADAL" clId="{058F00AC-87CD-4634-8062-AD63BF3279E3}" dt="2021-11-24T23:55:24.236" v="5040" actId="478"/>
          <ac:grpSpMkLst>
            <pc:docMk/>
            <pc:sldMk cId="3336077119" sldId="391"/>
            <ac:grpSpMk id="165" creationId="{B71F8D73-A685-44CD-8538-189B031B6CF6}"/>
          </ac:grpSpMkLst>
        </pc:grpChg>
        <pc:grpChg chg="mod">
          <ac:chgData name="Tsinuel Geleta" userId="d96f76fd-9e40-4467-a338-1ed2d9521645" providerId="ADAL" clId="{058F00AC-87CD-4634-8062-AD63BF3279E3}" dt="2021-11-24T23:55:16.212" v="5038" actId="571"/>
          <ac:grpSpMkLst>
            <pc:docMk/>
            <pc:sldMk cId="3336077119" sldId="391"/>
            <ac:grpSpMk id="166" creationId="{9446322E-9317-4207-99D6-B3E9812E9256}"/>
          </ac:grpSpMkLst>
        </pc:grpChg>
        <pc:grpChg chg="mod">
          <ac:chgData name="Tsinuel Geleta" userId="d96f76fd-9e40-4467-a338-1ed2d9521645" providerId="ADAL" clId="{058F00AC-87CD-4634-8062-AD63BF3279E3}" dt="2021-11-24T23:55:16.212" v="5038" actId="571"/>
          <ac:grpSpMkLst>
            <pc:docMk/>
            <pc:sldMk cId="3336077119" sldId="391"/>
            <ac:grpSpMk id="167" creationId="{8331C5DF-EB3B-4F02-8ACE-68D82F54929F}"/>
          </ac:grpSpMkLst>
        </pc:grpChg>
        <pc:grpChg chg="mod">
          <ac:chgData name="Tsinuel Geleta" userId="d96f76fd-9e40-4467-a338-1ed2d9521645" providerId="ADAL" clId="{058F00AC-87CD-4634-8062-AD63BF3279E3}" dt="2021-11-24T23:55:16.212" v="5038" actId="571"/>
          <ac:grpSpMkLst>
            <pc:docMk/>
            <pc:sldMk cId="3336077119" sldId="391"/>
            <ac:grpSpMk id="168" creationId="{FAEF0704-D5F2-496D-88A4-10097F2A1037}"/>
          </ac:grpSpMkLst>
        </pc:grpChg>
        <pc:grpChg chg="mod">
          <ac:chgData name="Tsinuel Geleta" userId="d96f76fd-9e40-4467-a338-1ed2d9521645" providerId="ADAL" clId="{058F00AC-87CD-4634-8062-AD63BF3279E3}" dt="2021-11-24T23:55:16.212" v="5038" actId="571"/>
          <ac:grpSpMkLst>
            <pc:docMk/>
            <pc:sldMk cId="3336077119" sldId="391"/>
            <ac:grpSpMk id="169" creationId="{44976216-E3AC-4139-9BEB-CCBA9FCE6F0D}"/>
          </ac:grpSpMkLst>
        </pc:grpChg>
        <pc:grpChg chg="mod">
          <ac:chgData name="Tsinuel Geleta" userId="d96f76fd-9e40-4467-a338-1ed2d9521645" providerId="ADAL" clId="{058F00AC-87CD-4634-8062-AD63BF3279E3}" dt="2021-11-24T23:55:16.212" v="5038" actId="571"/>
          <ac:grpSpMkLst>
            <pc:docMk/>
            <pc:sldMk cId="3336077119" sldId="391"/>
            <ac:grpSpMk id="170" creationId="{7BB97800-2B1B-43C5-A1B5-605EDA56A4FD}"/>
          </ac:grpSpMkLst>
        </pc:grpChg>
        <pc:grpChg chg="add del mod">
          <ac:chgData name="Tsinuel Geleta" userId="d96f76fd-9e40-4467-a338-1ed2d9521645" providerId="ADAL" clId="{058F00AC-87CD-4634-8062-AD63BF3279E3}" dt="2021-11-24T23:55:24.236" v="5040" actId="478"/>
          <ac:grpSpMkLst>
            <pc:docMk/>
            <pc:sldMk cId="3336077119" sldId="391"/>
            <ac:grpSpMk id="183" creationId="{581BBA9A-2D6A-43E3-87F4-58373B1FD44E}"/>
          </ac:grpSpMkLst>
        </pc:grpChg>
        <pc:grpChg chg="mod">
          <ac:chgData name="Tsinuel Geleta" userId="d96f76fd-9e40-4467-a338-1ed2d9521645" providerId="ADAL" clId="{058F00AC-87CD-4634-8062-AD63BF3279E3}" dt="2021-11-24T23:55:20.434" v="5039" actId="571"/>
          <ac:grpSpMkLst>
            <pc:docMk/>
            <pc:sldMk cId="3336077119" sldId="391"/>
            <ac:grpSpMk id="184" creationId="{56800ADC-B3A8-4C57-8245-95E1EB291C3D}"/>
          </ac:grpSpMkLst>
        </pc:grpChg>
        <pc:grpChg chg="mod">
          <ac:chgData name="Tsinuel Geleta" userId="d96f76fd-9e40-4467-a338-1ed2d9521645" providerId="ADAL" clId="{058F00AC-87CD-4634-8062-AD63BF3279E3}" dt="2021-11-24T23:55:20.434" v="5039" actId="571"/>
          <ac:grpSpMkLst>
            <pc:docMk/>
            <pc:sldMk cId="3336077119" sldId="391"/>
            <ac:grpSpMk id="185" creationId="{8FDDF898-6E6A-4431-82DD-478BA9EBCACE}"/>
          </ac:grpSpMkLst>
        </pc:grpChg>
        <pc:grpChg chg="mod">
          <ac:chgData name="Tsinuel Geleta" userId="d96f76fd-9e40-4467-a338-1ed2d9521645" providerId="ADAL" clId="{058F00AC-87CD-4634-8062-AD63BF3279E3}" dt="2021-11-24T23:55:20.434" v="5039" actId="571"/>
          <ac:grpSpMkLst>
            <pc:docMk/>
            <pc:sldMk cId="3336077119" sldId="391"/>
            <ac:grpSpMk id="186" creationId="{164936AC-A7BD-48A0-9EAB-3641E68EE646}"/>
          </ac:grpSpMkLst>
        </pc:grpChg>
        <pc:grpChg chg="mod">
          <ac:chgData name="Tsinuel Geleta" userId="d96f76fd-9e40-4467-a338-1ed2d9521645" providerId="ADAL" clId="{058F00AC-87CD-4634-8062-AD63BF3279E3}" dt="2021-11-24T23:55:20.434" v="5039" actId="571"/>
          <ac:grpSpMkLst>
            <pc:docMk/>
            <pc:sldMk cId="3336077119" sldId="391"/>
            <ac:grpSpMk id="187" creationId="{8902A8A3-8C06-475F-B763-C4C3538210DB}"/>
          </ac:grpSpMkLst>
        </pc:grpChg>
        <pc:grpChg chg="mod">
          <ac:chgData name="Tsinuel Geleta" userId="d96f76fd-9e40-4467-a338-1ed2d9521645" providerId="ADAL" clId="{058F00AC-87CD-4634-8062-AD63BF3279E3}" dt="2021-11-24T23:55:20.434" v="5039" actId="571"/>
          <ac:grpSpMkLst>
            <pc:docMk/>
            <pc:sldMk cId="3336077119" sldId="391"/>
            <ac:grpSpMk id="188" creationId="{DCC9E6E6-5791-40F2-890E-5B9E6AE425E3}"/>
          </ac:grpSpMkLst>
        </pc:grpChg>
        <pc:grpChg chg="add mod">
          <ac:chgData name="Tsinuel Geleta" userId="d96f76fd-9e40-4467-a338-1ed2d9521645" providerId="ADAL" clId="{058F00AC-87CD-4634-8062-AD63BF3279E3}" dt="2021-11-24T23:58:17.623" v="5152" actId="164"/>
          <ac:grpSpMkLst>
            <pc:docMk/>
            <pc:sldMk cId="3336077119" sldId="391"/>
            <ac:grpSpMk id="201" creationId="{ED0369DE-D726-415F-AED3-9E9063308C52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02" creationId="{E7647696-1412-4BFC-9A42-C37DE7DC19E8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03" creationId="{7871CD39-16AE-418F-9A0A-1A2056F0B20F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04" creationId="{1710101C-EFFE-43E4-9C8C-77BC70369CB8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05" creationId="{0DD189BF-0AAB-4C43-802D-2A185AC2F14B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06" creationId="{BBEE6C35-1D36-411A-AE07-946382394E57}"/>
          </ac:grpSpMkLst>
        </pc:grpChg>
        <pc:grpChg chg="add mod">
          <ac:chgData name="Tsinuel Geleta" userId="d96f76fd-9e40-4467-a338-1ed2d9521645" providerId="ADAL" clId="{058F00AC-87CD-4634-8062-AD63BF3279E3}" dt="2021-11-24T23:58:17.623" v="5152" actId="164"/>
          <ac:grpSpMkLst>
            <pc:docMk/>
            <pc:sldMk cId="3336077119" sldId="391"/>
            <ac:grpSpMk id="219" creationId="{68B522F5-FC80-41A7-ABDD-2CDB225D9239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20" creationId="{16C7BA18-33F0-4375-9F5D-D9FABC771BC8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21" creationId="{31AE5ED0-AD33-41C5-8584-8AE776BD107C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22" creationId="{4C030A24-6920-4F8C-A450-25663C14FAE5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23" creationId="{30C2BD13-D89B-4ADA-B6E4-608282C100F7}"/>
          </ac:grpSpMkLst>
        </pc:grpChg>
        <pc:grpChg chg="mod">
          <ac:chgData name="Tsinuel Geleta" userId="d96f76fd-9e40-4467-a338-1ed2d9521645" providerId="ADAL" clId="{058F00AC-87CD-4634-8062-AD63BF3279E3}" dt="2021-11-24T23:55:27.228" v="5041" actId="571"/>
          <ac:grpSpMkLst>
            <pc:docMk/>
            <pc:sldMk cId="3336077119" sldId="391"/>
            <ac:grpSpMk id="224" creationId="{1720E0A1-BCE1-43BE-8675-796A9D231865}"/>
          </ac:grpSpMkLst>
        </pc:grpChg>
        <pc:picChg chg="add del mod">
          <ac:chgData name="Tsinuel Geleta" userId="d96f76fd-9e40-4467-a338-1ed2d9521645" providerId="ADAL" clId="{058F00AC-87CD-4634-8062-AD63BF3279E3}" dt="2021-11-24T23:37:36.347" v="4777" actId="21"/>
          <ac:picMkLst>
            <pc:docMk/>
            <pc:sldMk cId="3336077119" sldId="391"/>
            <ac:picMk id="6" creationId="{9FC68768-5B7C-4196-8C9F-9646234ADC3D}"/>
          </ac:picMkLst>
        </pc:picChg>
        <pc:picChg chg="add del mod">
          <ac:chgData name="Tsinuel Geleta" userId="d96f76fd-9e40-4467-a338-1ed2d9521645" providerId="ADAL" clId="{058F00AC-87CD-4634-8062-AD63BF3279E3}" dt="2021-11-24T23:47:40.314" v="4899" actId="478"/>
          <ac:picMkLst>
            <pc:docMk/>
            <pc:sldMk cId="3336077119" sldId="391"/>
            <ac:picMk id="8" creationId="{B72AA5D9-37BC-4E01-96FD-5E0DD3C3A5D5}"/>
          </ac:picMkLst>
        </pc:picChg>
        <pc:picChg chg="add del mod">
          <ac:chgData name="Tsinuel Geleta" userId="d96f76fd-9e40-4467-a338-1ed2d9521645" providerId="ADAL" clId="{058F00AC-87CD-4634-8062-AD63BF3279E3}" dt="2021-11-24T23:45:37.825" v="4883" actId="478"/>
          <ac:picMkLst>
            <pc:docMk/>
            <pc:sldMk cId="3336077119" sldId="391"/>
            <ac:picMk id="67" creationId="{BA2F3A26-D1C5-41E7-8233-0D93AA5E9DFB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73" creationId="{99397F96-901E-4530-98E0-28CE3EC576EB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75" creationId="{9991DBB8-6984-4BDE-8BDC-699299F43CDD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77" creationId="{F1821DAA-AFEF-4F25-BAD2-6EA26B329ECC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79" creationId="{E91B0469-E975-4BEC-ACEA-6004C1E18846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81" creationId="{0820B9DC-59AD-42EA-8836-466662059CFB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83" creationId="{616CE71F-7E65-4835-917A-915A8B5C2160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85" creationId="{07D56940-EA89-44C3-98DC-3E977C414651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87" creationId="{36969DF2-1556-42BD-8837-89090BD6F50E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89" creationId="{20BE6781-5F26-4F37-B53A-CCFF7E18C862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91" creationId="{791DDB16-170A-45AB-810B-08E69F2323A3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93" creationId="{BEBFBAB1-1F88-4D3C-A4A3-50E1BE49B90E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95" creationId="{4AB172AC-FED8-4B34-82C6-A31487C2B4A3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97" creationId="{117E9B97-7BD0-42FA-BDB1-93C9C0CFF8C3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99" creationId="{1F24B0C4-82A5-4402-87DE-2902692DF518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102" creationId="{AD321D4C-10A9-415F-9400-3C235C2514EE}"/>
          </ac:picMkLst>
        </pc:picChg>
        <pc:picChg chg="mod">
          <ac:chgData name="Tsinuel Geleta" userId="d96f76fd-9e40-4467-a338-1ed2d9521645" providerId="ADAL" clId="{058F00AC-87CD-4634-8062-AD63BF3279E3}" dt="2021-11-24T23:21:08.588" v="4767" actId="165"/>
          <ac:picMkLst>
            <pc:docMk/>
            <pc:sldMk cId="3336077119" sldId="391"/>
            <ac:picMk id="104" creationId="{D0238349-5FE9-4F6E-A069-B7E477DC9DB2}"/>
          </ac:picMkLst>
        </pc:picChg>
        <pc:cxnChg chg="add del mod">
          <ac:chgData name="Tsinuel Geleta" userId="d96f76fd-9e40-4467-a338-1ed2d9521645" providerId="ADAL" clId="{058F00AC-87CD-4634-8062-AD63BF3279E3}" dt="2021-11-24T23:53:07.773" v="5028" actId="478"/>
          <ac:cxnSpMkLst>
            <pc:docMk/>
            <pc:sldMk cId="3336077119" sldId="391"/>
            <ac:cxnSpMk id="12" creationId="{08CA982C-5604-4C86-961F-19229AC5994E}"/>
          </ac:cxnSpMkLst>
        </pc:cxn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101829495" sldId="392"/>
        </pc:sldMkLst>
      </pc:sldChg>
      <pc:sldChg chg="addSp delSp modSp new del mod">
        <pc:chgData name="Tsinuel Geleta" userId="d96f76fd-9e40-4467-a338-1ed2d9521645" providerId="ADAL" clId="{058F00AC-87CD-4634-8062-AD63BF3279E3}" dt="2021-11-25T03:57:00.197" v="6552" actId="47"/>
        <pc:sldMkLst>
          <pc:docMk/>
          <pc:sldMk cId="3359047319" sldId="392"/>
        </pc:sldMkLst>
        <pc:spChg chg="mod">
          <ac:chgData name="Tsinuel Geleta" userId="d96f76fd-9e40-4467-a338-1ed2d9521645" providerId="ADAL" clId="{058F00AC-87CD-4634-8062-AD63BF3279E3}" dt="2021-11-25T03:52:37.038" v="6360" actId="20577"/>
          <ac:spMkLst>
            <pc:docMk/>
            <pc:sldMk cId="3359047319" sldId="392"/>
            <ac:spMk id="2" creationId="{AC9397D9-B327-4B94-88C4-17A19CBD9F41}"/>
          </ac:spMkLst>
        </pc:spChg>
        <pc:spChg chg="add del mod">
          <ac:chgData name="Tsinuel Geleta" userId="d96f76fd-9e40-4467-a338-1ed2d9521645" providerId="ADAL" clId="{058F00AC-87CD-4634-8062-AD63BF3279E3}" dt="2021-11-25T03:54:50.371" v="6519" actId="20577"/>
          <ac:spMkLst>
            <pc:docMk/>
            <pc:sldMk cId="3359047319" sldId="392"/>
            <ac:spMk id="3" creationId="{80C8C9DD-25DD-47D9-B55A-FD1D0D1AFAE0}"/>
          </ac:spMkLst>
        </pc:spChg>
      </pc:sldChg>
      <pc:sldChg chg="addSp modSp new mod">
        <pc:chgData name="Tsinuel Geleta" userId="d96f76fd-9e40-4467-a338-1ed2d9521645" providerId="ADAL" clId="{058F00AC-87CD-4634-8062-AD63BF3279E3}" dt="2021-11-26T16:34:11.761" v="7443" actId="164"/>
        <pc:sldMkLst>
          <pc:docMk/>
          <pc:sldMk cId="3369210991" sldId="392"/>
        </pc:sldMkLst>
        <pc:spChg chg="mod">
          <ac:chgData name="Tsinuel Geleta" userId="d96f76fd-9e40-4467-a338-1ed2d9521645" providerId="ADAL" clId="{058F00AC-87CD-4634-8062-AD63BF3279E3}" dt="2021-11-25T12:15:48.323" v="7404" actId="20577"/>
          <ac:spMkLst>
            <pc:docMk/>
            <pc:sldMk cId="3369210991" sldId="392"/>
            <ac:spMk id="2" creationId="{9E0293E6-9530-4FAC-904B-014B6C528989}"/>
          </ac:spMkLst>
        </pc:spChg>
        <pc:spChg chg="mod">
          <ac:chgData name="Tsinuel Geleta" userId="d96f76fd-9e40-4467-a338-1ed2d9521645" providerId="ADAL" clId="{058F00AC-87CD-4634-8062-AD63BF3279E3}" dt="2021-11-25T04:01:28.539" v="6621" actId="5793"/>
          <ac:spMkLst>
            <pc:docMk/>
            <pc:sldMk cId="3369210991" sldId="392"/>
            <ac:spMk id="3" creationId="{4CEEAE19-21BC-4195-97D4-FE5FDD92146D}"/>
          </ac:spMkLst>
        </pc:spChg>
        <pc:spChg chg="mod">
          <ac:chgData name="Tsinuel Geleta" userId="d96f76fd-9e40-4467-a338-1ed2d9521645" providerId="ADAL" clId="{058F00AC-87CD-4634-8062-AD63BF3279E3}" dt="2021-11-26T16:34:11.761" v="7443" actId="164"/>
          <ac:spMkLst>
            <pc:docMk/>
            <pc:sldMk cId="3369210991" sldId="392"/>
            <ac:spMk id="28" creationId="{429C5D57-3372-4D44-A702-799285F95AD8}"/>
          </ac:spMkLst>
        </pc:spChg>
        <pc:spChg chg="mod">
          <ac:chgData name="Tsinuel Geleta" userId="d96f76fd-9e40-4467-a338-1ed2d9521645" providerId="ADAL" clId="{058F00AC-87CD-4634-8062-AD63BF3279E3}" dt="2021-11-26T16:34:06.922" v="7442" actId="164"/>
          <ac:spMkLst>
            <pc:docMk/>
            <pc:sldMk cId="3369210991" sldId="392"/>
            <ac:spMk id="29" creationId="{D9A1D3B8-DEF7-41DE-A4A4-3F28BFAB1D94}"/>
          </ac:spMkLst>
        </pc:spChg>
        <pc:grpChg chg="add mod">
          <ac:chgData name="Tsinuel Geleta" userId="d96f76fd-9e40-4467-a338-1ed2d9521645" providerId="ADAL" clId="{058F00AC-87CD-4634-8062-AD63BF3279E3}" dt="2021-11-26T16:34:06.922" v="7442" actId="164"/>
          <ac:grpSpMkLst>
            <pc:docMk/>
            <pc:sldMk cId="3369210991" sldId="392"/>
            <ac:grpSpMk id="3" creationId="{9B6B43EF-8A54-4209-84F2-BAC29B3C9BFC}"/>
          </ac:grpSpMkLst>
        </pc:grpChg>
        <pc:grpChg chg="add mod">
          <ac:chgData name="Tsinuel Geleta" userId="d96f76fd-9e40-4467-a338-1ed2d9521645" providerId="ADAL" clId="{058F00AC-87CD-4634-8062-AD63BF3279E3}" dt="2021-11-26T16:34:11.761" v="7443" actId="164"/>
          <ac:grpSpMkLst>
            <pc:docMk/>
            <pc:sldMk cId="3369210991" sldId="392"/>
            <ac:grpSpMk id="5" creationId="{C3975148-5383-4458-A37B-E39834B712EE}"/>
          </ac:grpSpMkLst>
        </pc:grpChg>
        <pc:grpChg chg="mod">
          <ac:chgData name="Tsinuel Geleta" userId="d96f76fd-9e40-4467-a338-1ed2d9521645" providerId="ADAL" clId="{058F00AC-87CD-4634-8062-AD63BF3279E3}" dt="2021-11-26T16:33:51.552" v="7440" actId="1035"/>
          <ac:grpSpMkLst>
            <pc:docMk/>
            <pc:sldMk cId="3369210991" sldId="392"/>
            <ac:grpSpMk id="41" creationId="{5916925C-49E2-45A4-A603-E0058933EEC7}"/>
          </ac:grpSpMkLst>
        </pc:grpChg>
        <pc:grpChg chg="mod">
          <ac:chgData name="Tsinuel Geleta" userId="d96f76fd-9e40-4467-a338-1ed2d9521645" providerId="ADAL" clId="{058F00AC-87CD-4634-8062-AD63BF3279E3}" dt="2021-11-26T16:33:51.552" v="7440" actId="1035"/>
          <ac:grpSpMkLst>
            <pc:docMk/>
            <pc:sldMk cId="3369210991" sldId="392"/>
            <ac:grpSpMk id="42" creationId="{D6BF44C1-FE65-400F-80DF-9BE3C80E9501}"/>
          </ac:grpSpMkLst>
        </pc:grpChg>
        <pc:picChg chg="mod">
          <ac:chgData name="Tsinuel Geleta" userId="d96f76fd-9e40-4467-a338-1ed2d9521645" providerId="ADAL" clId="{058F00AC-87CD-4634-8062-AD63BF3279E3}" dt="2021-11-26T16:34:06.922" v="7442" actId="164"/>
          <ac:picMkLst>
            <pc:docMk/>
            <pc:sldMk cId="3369210991" sldId="392"/>
            <ac:picMk id="22" creationId="{5A1DC622-EE22-44DF-ACF6-62A1A7FAD02D}"/>
          </ac:picMkLst>
        </pc:picChg>
        <pc:picChg chg="mod">
          <ac:chgData name="Tsinuel Geleta" userId="d96f76fd-9e40-4467-a338-1ed2d9521645" providerId="ADAL" clId="{058F00AC-87CD-4634-8062-AD63BF3279E3}" dt="2021-11-26T16:34:11.761" v="7443" actId="164"/>
          <ac:picMkLst>
            <pc:docMk/>
            <pc:sldMk cId="3369210991" sldId="392"/>
            <ac:picMk id="23" creationId="{B6CB56BF-6D28-4942-A399-9B1AE6AB5972}"/>
          </ac:picMkLst>
        </pc:picChg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4252192559" sldId="394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851693569" sldId="396"/>
        </pc:sldMkLst>
      </pc:sldChg>
      <pc:sldChg chg="del">
        <pc:chgData name="Tsinuel Geleta" userId="d96f76fd-9e40-4467-a338-1ed2d9521645" providerId="ADAL" clId="{058F00AC-87CD-4634-8062-AD63BF3279E3}" dt="2021-11-23T16:21:57.214" v="1" actId="47"/>
        <pc:sldMkLst>
          <pc:docMk/>
          <pc:sldMk cId="2995003042" sldId="397"/>
        </pc:sldMkLst>
      </pc:sldChg>
      <pc:sldChg chg="del">
        <pc:chgData name="Tsinuel Geleta" userId="d96f76fd-9e40-4467-a338-1ed2d9521645" providerId="ADAL" clId="{058F00AC-87CD-4634-8062-AD63BF3279E3}" dt="2021-11-23T16:21:57.214" v="1" actId="47"/>
        <pc:sldMkLst>
          <pc:docMk/>
          <pc:sldMk cId="3992600689" sldId="398"/>
        </pc:sldMkLst>
      </pc:sldChg>
      <pc:sldChg chg="del">
        <pc:chgData name="Tsinuel Geleta" userId="d96f76fd-9e40-4467-a338-1ed2d9521645" providerId="ADAL" clId="{058F00AC-87CD-4634-8062-AD63BF3279E3}" dt="2021-11-23T16:22:01.164" v="2" actId="47"/>
        <pc:sldMkLst>
          <pc:docMk/>
          <pc:sldMk cId="3834812227" sldId="399"/>
        </pc:sldMkLst>
      </pc:sldChg>
      <pc:sldChg chg="del">
        <pc:chgData name="Tsinuel Geleta" userId="d96f76fd-9e40-4467-a338-1ed2d9521645" providerId="ADAL" clId="{058F00AC-87CD-4634-8062-AD63BF3279E3}" dt="2021-11-23T16:21:57.214" v="1" actId="47"/>
        <pc:sldMkLst>
          <pc:docMk/>
          <pc:sldMk cId="136062324" sldId="400"/>
        </pc:sldMkLst>
      </pc:sldChg>
      <pc:sldChg chg="del">
        <pc:chgData name="Tsinuel Geleta" userId="d96f76fd-9e40-4467-a338-1ed2d9521645" providerId="ADAL" clId="{058F00AC-87CD-4634-8062-AD63BF3279E3}" dt="2021-11-23T16:22:01.164" v="2" actId="47"/>
        <pc:sldMkLst>
          <pc:docMk/>
          <pc:sldMk cId="1218733201" sldId="401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252035526" sldId="402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230361068" sldId="403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978105614" sldId="404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232199515" sldId="405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028848407" sldId="406"/>
        </pc:sldMkLst>
      </pc:sldChg>
      <pc:sldChg chg="del">
        <pc:chgData name="Tsinuel Geleta" userId="d96f76fd-9e40-4467-a338-1ed2d9521645" providerId="ADAL" clId="{058F00AC-87CD-4634-8062-AD63BF3279E3}" dt="2021-11-23T16:22:01.164" v="2" actId="47"/>
        <pc:sldMkLst>
          <pc:docMk/>
          <pc:sldMk cId="3567793110" sldId="407"/>
        </pc:sldMkLst>
      </pc:sldChg>
      <pc:sldChg chg="del">
        <pc:chgData name="Tsinuel Geleta" userId="d96f76fd-9e40-4467-a338-1ed2d9521645" providerId="ADAL" clId="{058F00AC-87CD-4634-8062-AD63BF3279E3}" dt="2021-11-23T16:22:01.164" v="2" actId="47"/>
        <pc:sldMkLst>
          <pc:docMk/>
          <pc:sldMk cId="3408246776" sldId="408"/>
        </pc:sldMkLst>
      </pc:sldChg>
      <pc:sldChg chg="del">
        <pc:chgData name="Tsinuel Geleta" userId="d96f76fd-9e40-4467-a338-1ed2d9521645" providerId="ADAL" clId="{058F00AC-87CD-4634-8062-AD63BF3279E3}" dt="2021-11-23T16:22:01.164" v="2" actId="47"/>
        <pc:sldMkLst>
          <pc:docMk/>
          <pc:sldMk cId="2822264488" sldId="409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4059868840" sldId="410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599988685" sldId="415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842117099" sldId="416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300047824" sldId="419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584342874" sldId="420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643413134" sldId="421"/>
        </pc:sldMkLst>
      </pc:sldChg>
      <pc:sldChg chg="del">
        <pc:chgData name="Tsinuel Geleta" userId="d96f76fd-9e40-4467-a338-1ed2d9521645" providerId="ADAL" clId="{058F00AC-87CD-4634-8062-AD63BF3279E3}" dt="2021-11-23T16:21:57.214" v="1" actId="47"/>
        <pc:sldMkLst>
          <pc:docMk/>
          <pc:sldMk cId="179470264" sldId="423"/>
        </pc:sldMkLst>
      </pc:sldChg>
      <pc:sldChg chg="del">
        <pc:chgData name="Tsinuel Geleta" userId="d96f76fd-9e40-4467-a338-1ed2d9521645" providerId="ADAL" clId="{058F00AC-87CD-4634-8062-AD63BF3279E3}" dt="2021-11-23T16:21:57.214" v="1" actId="47"/>
        <pc:sldMkLst>
          <pc:docMk/>
          <pc:sldMk cId="2010196104" sldId="424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633629678" sldId="427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696289058" sldId="428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637625219" sldId="430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602275267" sldId="431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547853704" sldId="432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634418189" sldId="433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155668368" sldId="434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444959526" sldId="435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798011332" sldId="436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1420139770" sldId="437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420475022" sldId="438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840382605" sldId="439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2724962016" sldId="440"/>
        </pc:sldMkLst>
      </pc:sldChg>
      <pc:sldChg chg="del">
        <pc:chgData name="Tsinuel Geleta" userId="d96f76fd-9e40-4467-a338-1ed2d9521645" providerId="ADAL" clId="{058F00AC-87CD-4634-8062-AD63BF3279E3}" dt="2021-11-23T16:21:51.766" v="0" actId="47"/>
        <pc:sldMkLst>
          <pc:docMk/>
          <pc:sldMk cId="3251598920" sldId="441"/>
        </pc:sldMkLst>
      </pc:sldChg>
    </pc:docChg>
  </pc:docChgLst>
  <pc:docChgLst>
    <pc:chgData name="Guest User" userId="S::urn:spo:anon#a94dbf62620ad82d26bc00bb5a3cb1f87ee7e53a074309e5ac0cec68ca1d87d2::" providerId="AD" clId="Web-{AFF00693-7DD6-6C92-A47C-51F77E0A3B7B}"/>
    <pc:docChg chg="modSld">
      <pc:chgData name="Guest User" userId="S::urn:spo:anon#a94dbf62620ad82d26bc00bb5a3cb1f87ee7e53a074309e5ac0cec68ca1d87d2::" providerId="AD" clId="Web-{AFF00693-7DD6-6C92-A47C-51F77E0A3B7B}" dt="2021-11-25T15:10:00.419" v="1" actId="1076"/>
      <pc:docMkLst>
        <pc:docMk/>
      </pc:docMkLst>
      <pc:sldChg chg="modSp">
        <pc:chgData name="Guest User" userId="S::urn:spo:anon#a94dbf62620ad82d26bc00bb5a3cb1f87ee7e53a074309e5ac0cec68ca1d87d2::" providerId="AD" clId="Web-{AFF00693-7DD6-6C92-A47C-51F77E0A3B7B}" dt="2021-11-25T15:10:00.419" v="1" actId="1076"/>
        <pc:sldMkLst>
          <pc:docMk/>
          <pc:sldMk cId="2602878355" sldId="378"/>
        </pc:sldMkLst>
        <pc:spChg chg="mod">
          <ac:chgData name="Guest User" userId="S::urn:spo:anon#a94dbf62620ad82d26bc00bb5a3cb1f87ee7e53a074309e5ac0cec68ca1d87d2::" providerId="AD" clId="Web-{AFF00693-7DD6-6C92-A47C-51F77E0A3B7B}" dt="2021-11-25T15:10:00.419" v="1" actId="1076"/>
          <ac:spMkLst>
            <pc:docMk/>
            <pc:sldMk cId="2602878355" sldId="378"/>
            <ac:spMk id="2" creationId="{67F067D8-0985-45E2-BFC9-EA7EACFA5607}"/>
          </ac:spMkLst>
        </pc:spChg>
      </pc:sldChg>
    </pc:docChg>
  </pc:docChgLst>
  <pc:docChgLst>
    <pc:chgData name="Tsinuel Geleta" userId="d96f76fd-9e40-4467-a338-1ed2d9521645" providerId="ADAL" clId="{DED87990-599D-4049-9F2E-83C86D084151}"/>
    <pc:docChg chg="undo custSel addSld delSld modSld sldOrd addSection modSection">
      <pc:chgData name="Tsinuel Geleta" userId="d96f76fd-9e40-4467-a338-1ed2d9521645" providerId="ADAL" clId="{DED87990-599D-4049-9F2E-83C86D084151}" dt="2021-11-25T17:06:32.735" v="1855" actId="113"/>
      <pc:docMkLst>
        <pc:docMk/>
      </pc:docMkLst>
      <pc:sldChg chg="modSp mod">
        <pc:chgData name="Tsinuel Geleta" userId="d96f76fd-9e40-4467-a338-1ed2d9521645" providerId="ADAL" clId="{DED87990-599D-4049-9F2E-83C86D084151}" dt="2021-11-25T17:06:32.735" v="1855" actId="113"/>
        <pc:sldMkLst>
          <pc:docMk/>
          <pc:sldMk cId="3764344361" sldId="256"/>
        </pc:sldMkLst>
        <pc:spChg chg="mod">
          <ac:chgData name="Tsinuel Geleta" userId="d96f76fd-9e40-4467-a338-1ed2d9521645" providerId="ADAL" clId="{DED87990-599D-4049-9F2E-83C86D084151}" dt="2021-11-23T19:05:34.982" v="869" actId="6549"/>
          <ac:spMkLst>
            <pc:docMk/>
            <pc:sldMk cId="3764344361" sldId="256"/>
            <ac:spMk id="2" creationId="{D5B869B6-AE2C-4D37-AE63-850032946DB7}"/>
          </ac:spMkLst>
        </pc:spChg>
        <pc:spChg chg="mod">
          <ac:chgData name="Tsinuel Geleta" userId="d96f76fd-9e40-4467-a338-1ed2d9521645" providerId="ADAL" clId="{DED87990-599D-4049-9F2E-83C86D084151}" dt="2021-11-25T17:06:32.735" v="1855" actId="113"/>
          <ac:spMkLst>
            <pc:docMk/>
            <pc:sldMk cId="3764344361" sldId="256"/>
            <ac:spMk id="3" creationId="{5E8D8FBF-5AF3-4D3B-9F46-8DC615094410}"/>
          </ac:spMkLst>
        </pc:spChg>
      </pc:sldChg>
      <pc:sldChg chg="addSp modSp mod">
        <pc:chgData name="Tsinuel Geleta" userId="d96f76fd-9e40-4467-a338-1ed2d9521645" providerId="ADAL" clId="{DED87990-599D-4049-9F2E-83C86D084151}" dt="2021-11-25T16:05:11.289" v="1720" actId="1076"/>
        <pc:sldMkLst>
          <pc:docMk/>
          <pc:sldMk cId="84763300" sldId="371"/>
        </pc:sldMkLst>
        <pc:spChg chg="mod">
          <ac:chgData name="Tsinuel Geleta" userId="d96f76fd-9e40-4467-a338-1ed2d9521645" providerId="ADAL" clId="{DED87990-599D-4049-9F2E-83C86D084151}" dt="2021-11-23T18:34:42.865" v="708" actId="27636"/>
          <ac:spMkLst>
            <pc:docMk/>
            <pc:sldMk cId="84763300" sldId="371"/>
            <ac:spMk id="3" creationId="{40AE088E-8C5F-4E42-B54A-90EE81E27C33}"/>
          </ac:spMkLst>
        </pc:spChg>
        <pc:spChg chg="add mod">
          <ac:chgData name="Tsinuel Geleta" userId="d96f76fd-9e40-4467-a338-1ed2d9521645" providerId="ADAL" clId="{DED87990-599D-4049-9F2E-83C86D084151}" dt="2021-11-25T16:05:11.289" v="1720" actId="1076"/>
          <ac:spMkLst>
            <pc:docMk/>
            <pc:sldMk cId="84763300" sldId="371"/>
            <ac:spMk id="6" creationId="{07DB8F5D-BF8A-46C2-AC49-7236319C1882}"/>
          </ac:spMkLst>
        </pc:spChg>
      </pc:sldChg>
      <pc:sldChg chg="addSp modSp mod">
        <pc:chgData name="Tsinuel Geleta" userId="d96f76fd-9e40-4467-a338-1ed2d9521645" providerId="ADAL" clId="{DED87990-599D-4049-9F2E-83C86D084151}" dt="2021-11-25T16:05:21.202" v="1721"/>
        <pc:sldMkLst>
          <pc:docMk/>
          <pc:sldMk cId="2509550290" sldId="372"/>
        </pc:sldMkLst>
        <pc:spChg chg="add mod">
          <ac:chgData name="Tsinuel Geleta" userId="d96f76fd-9e40-4467-a338-1ed2d9521645" providerId="ADAL" clId="{DED87990-599D-4049-9F2E-83C86D084151}" dt="2021-11-25T16:05:21.202" v="1721"/>
          <ac:spMkLst>
            <pc:docMk/>
            <pc:sldMk cId="2509550290" sldId="372"/>
            <ac:spMk id="5" creationId="{879C2315-587A-4F93-A1B6-954491DB5C2A}"/>
          </ac:spMkLst>
        </pc:spChg>
        <pc:spChg chg="mod">
          <ac:chgData name="Tsinuel Geleta" userId="d96f76fd-9e40-4467-a338-1ed2d9521645" providerId="ADAL" clId="{DED87990-599D-4049-9F2E-83C86D084151}" dt="2021-11-23T18:15:30.554" v="11" actId="20577"/>
          <ac:spMkLst>
            <pc:docMk/>
            <pc:sldMk cId="2509550290" sldId="372"/>
            <ac:spMk id="7" creationId="{6DA6000D-AEEA-4C65-80B4-EA46247A0932}"/>
          </ac:spMkLst>
        </pc:spChg>
      </pc:sldChg>
      <pc:sldChg chg="addSp delSp modSp mod modClrScheme modAnim chgLayout">
        <pc:chgData name="Tsinuel Geleta" userId="d96f76fd-9e40-4467-a338-1ed2d9521645" providerId="ADAL" clId="{DED87990-599D-4049-9F2E-83C86D084151}" dt="2021-11-25T16:05:27.678" v="1723" actId="478"/>
        <pc:sldMkLst>
          <pc:docMk/>
          <pc:sldMk cId="2394259689" sldId="373"/>
        </pc:sldMkLst>
        <pc:spChg chg="add del mod ord">
          <ac:chgData name="Tsinuel Geleta" userId="d96f76fd-9e40-4467-a338-1ed2d9521645" providerId="ADAL" clId="{DED87990-599D-4049-9F2E-83C86D084151}" dt="2021-11-23T19:38:57.275" v="896" actId="700"/>
          <ac:spMkLst>
            <pc:docMk/>
            <pc:sldMk cId="2394259689" sldId="373"/>
            <ac:spMk id="2" creationId="{3003D551-FD2F-4816-B114-A80BCE77FF5B}"/>
          </ac:spMkLst>
        </pc:spChg>
        <pc:spChg chg="add del mod ord">
          <ac:chgData name="Tsinuel Geleta" userId="d96f76fd-9e40-4467-a338-1ed2d9521645" providerId="ADAL" clId="{DED87990-599D-4049-9F2E-83C86D084151}" dt="2021-11-23T19:39:00.689" v="897" actId="478"/>
          <ac:spMkLst>
            <pc:docMk/>
            <pc:sldMk cId="2394259689" sldId="373"/>
            <ac:spMk id="3" creationId="{73E018BC-9A65-4F83-927C-3FB06820A875}"/>
          </ac:spMkLst>
        </pc:spChg>
        <pc:spChg chg="mod ord">
          <ac:chgData name="Tsinuel Geleta" userId="d96f76fd-9e40-4467-a338-1ed2d9521645" providerId="ADAL" clId="{DED87990-599D-4049-9F2E-83C86D084151}" dt="2021-11-23T19:38:57.275" v="896" actId="700"/>
          <ac:spMkLst>
            <pc:docMk/>
            <pc:sldMk cId="2394259689" sldId="373"/>
            <ac:spMk id="4" creationId="{4A0AF742-E552-4911-8FFB-C2A07BD315CD}"/>
          </ac:spMkLst>
        </pc:spChg>
        <pc:spChg chg="del mod ord">
          <ac:chgData name="Tsinuel Geleta" userId="d96f76fd-9e40-4467-a338-1ed2d9521645" providerId="ADAL" clId="{DED87990-599D-4049-9F2E-83C86D084151}" dt="2021-11-23T19:11:37.935" v="870" actId="700"/>
          <ac:spMkLst>
            <pc:docMk/>
            <pc:sldMk cId="2394259689" sldId="373"/>
            <ac:spMk id="5" creationId="{BDA29E81-A2A6-48C2-B42A-B9589FE1C330}"/>
          </ac:spMkLst>
        </pc:spChg>
        <pc:spChg chg="add mod">
          <ac:chgData name="Tsinuel Geleta" userId="d96f76fd-9e40-4467-a338-1ed2d9521645" providerId="ADAL" clId="{DED87990-599D-4049-9F2E-83C86D084151}" dt="2021-11-23T19:52:17.341" v="1033" actId="255"/>
          <ac:spMkLst>
            <pc:docMk/>
            <pc:sldMk cId="2394259689" sldId="373"/>
            <ac:spMk id="6" creationId="{3C92336F-9742-496E-8403-42BBCA347BBE}"/>
          </ac:spMkLst>
        </pc:spChg>
        <pc:spChg chg="add mod">
          <ac:chgData name="Tsinuel Geleta" userId="d96f76fd-9e40-4467-a338-1ed2d9521645" providerId="ADAL" clId="{DED87990-599D-4049-9F2E-83C86D084151}" dt="2021-11-23T20:10:47.426" v="1191" actId="164"/>
          <ac:spMkLst>
            <pc:docMk/>
            <pc:sldMk cId="2394259689" sldId="373"/>
            <ac:spMk id="9" creationId="{98DE82CA-D8A0-4C14-94E4-6DB971D53738}"/>
          </ac:spMkLst>
        </pc:spChg>
        <pc:spChg chg="add mod">
          <ac:chgData name="Tsinuel Geleta" userId="d96f76fd-9e40-4467-a338-1ed2d9521645" providerId="ADAL" clId="{DED87990-599D-4049-9F2E-83C86D084151}" dt="2021-11-23T20:12:29.484" v="1197" actId="164"/>
          <ac:spMkLst>
            <pc:docMk/>
            <pc:sldMk cId="2394259689" sldId="373"/>
            <ac:spMk id="10" creationId="{7066044F-A101-4E35-8F67-981B34694873}"/>
          </ac:spMkLst>
        </pc:spChg>
        <pc:spChg chg="add mod ord">
          <ac:chgData name="Tsinuel Geleta" userId="d96f76fd-9e40-4467-a338-1ed2d9521645" providerId="ADAL" clId="{DED87990-599D-4049-9F2E-83C86D084151}" dt="2021-11-23T19:52:03.423" v="1031" actId="207"/>
          <ac:spMkLst>
            <pc:docMk/>
            <pc:sldMk cId="2394259689" sldId="373"/>
            <ac:spMk id="12" creationId="{DB89CEDD-C509-47D8-9E2D-75D85C9B6E3D}"/>
          </ac:spMkLst>
        </pc:spChg>
        <pc:spChg chg="add mod">
          <ac:chgData name="Tsinuel Geleta" userId="d96f76fd-9e40-4467-a338-1ed2d9521645" providerId="ADAL" clId="{DED87990-599D-4049-9F2E-83C86D084151}" dt="2021-11-23T20:10:34.271" v="1190" actId="164"/>
          <ac:spMkLst>
            <pc:docMk/>
            <pc:sldMk cId="2394259689" sldId="373"/>
            <ac:spMk id="16" creationId="{73BF89DB-8B6C-47AE-807C-F43D9894D23C}"/>
          </ac:spMkLst>
        </pc:spChg>
        <pc:spChg chg="add mod">
          <ac:chgData name="Tsinuel Geleta" userId="d96f76fd-9e40-4467-a338-1ed2d9521645" providerId="ADAL" clId="{DED87990-599D-4049-9F2E-83C86D084151}" dt="2021-11-23T20:10:26.627" v="1189" actId="164"/>
          <ac:spMkLst>
            <pc:docMk/>
            <pc:sldMk cId="2394259689" sldId="373"/>
            <ac:spMk id="19" creationId="{CDAF957D-83EC-41EA-95A1-6825CD865374}"/>
          </ac:spMkLst>
        </pc:spChg>
        <pc:spChg chg="add mod">
          <ac:chgData name="Tsinuel Geleta" userId="d96f76fd-9e40-4467-a338-1ed2d9521645" providerId="ADAL" clId="{DED87990-599D-4049-9F2E-83C86D084151}" dt="2021-11-23T20:10:52.555" v="1192" actId="164"/>
          <ac:spMkLst>
            <pc:docMk/>
            <pc:sldMk cId="2394259689" sldId="373"/>
            <ac:spMk id="21" creationId="{2F177EB4-66D4-4CE3-BE99-AF96B813CD08}"/>
          </ac:spMkLst>
        </pc:spChg>
        <pc:spChg chg="add mod">
          <ac:chgData name="Tsinuel Geleta" userId="d96f76fd-9e40-4467-a338-1ed2d9521645" providerId="ADAL" clId="{DED87990-599D-4049-9F2E-83C86D084151}" dt="2021-11-23T20:10:34.271" v="1190" actId="164"/>
          <ac:spMkLst>
            <pc:docMk/>
            <pc:sldMk cId="2394259689" sldId="373"/>
            <ac:spMk id="23" creationId="{2FC6DC95-0F53-49A3-9EC6-4B00733FCA9A}"/>
          </ac:spMkLst>
        </pc:spChg>
        <pc:spChg chg="add del mod">
          <ac:chgData name="Tsinuel Geleta" userId="d96f76fd-9e40-4467-a338-1ed2d9521645" providerId="ADAL" clId="{DED87990-599D-4049-9F2E-83C86D084151}" dt="2021-11-25T16:05:27.678" v="1723" actId="478"/>
          <ac:spMkLst>
            <pc:docMk/>
            <pc:sldMk cId="2394259689" sldId="373"/>
            <ac:spMk id="24" creationId="{3650556C-A66C-461C-9B1B-8B78C4F160A6}"/>
          </ac:spMkLst>
        </pc:spChg>
        <pc:grpChg chg="add mod">
          <ac:chgData name="Tsinuel Geleta" userId="d96f76fd-9e40-4467-a338-1ed2d9521645" providerId="ADAL" clId="{DED87990-599D-4049-9F2E-83C86D084151}" dt="2021-11-23T20:10:52.555" v="1192" actId="164"/>
          <ac:grpSpMkLst>
            <pc:docMk/>
            <pc:sldMk cId="2394259689" sldId="373"/>
            <ac:grpSpMk id="7" creationId="{257658FB-0A35-4CAF-84C0-DC69306A12FB}"/>
          </ac:grpSpMkLst>
        </pc:grpChg>
        <pc:grpChg chg="add mod">
          <ac:chgData name="Tsinuel Geleta" userId="d96f76fd-9e40-4467-a338-1ed2d9521645" providerId="ADAL" clId="{DED87990-599D-4049-9F2E-83C86D084151}" dt="2021-11-23T20:10:47.426" v="1191" actId="164"/>
          <ac:grpSpMkLst>
            <pc:docMk/>
            <pc:sldMk cId="2394259689" sldId="373"/>
            <ac:grpSpMk id="8" creationId="{AF3DF596-1AB0-4930-A652-D10753240B10}"/>
          </ac:grpSpMkLst>
        </pc:grpChg>
        <pc:grpChg chg="add mod">
          <ac:chgData name="Tsinuel Geleta" userId="d96f76fd-9e40-4467-a338-1ed2d9521645" providerId="ADAL" clId="{DED87990-599D-4049-9F2E-83C86D084151}" dt="2021-11-23T20:12:29.484" v="1197" actId="164"/>
          <ac:grpSpMkLst>
            <pc:docMk/>
            <pc:sldMk cId="2394259689" sldId="373"/>
            <ac:grpSpMk id="11" creationId="{05C3418D-4E99-4C55-8118-2D38F9D418F2}"/>
          </ac:grpSpMkLst>
        </pc:grpChg>
        <pc:grpChg chg="add mod">
          <ac:chgData name="Tsinuel Geleta" userId="d96f76fd-9e40-4467-a338-1ed2d9521645" providerId="ADAL" clId="{DED87990-599D-4049-9F2E-83C86D084151}" dt="2021-11-23T20:10:34.271" v="1190" actId="164"/>
          <ac:grpSpMkLst>
            <pc:docMk/>
            <pc:sldMk cId="2394259689" sldId="373"/>
            <ac:grpSpMk id="13" creationId="{B91E923E-B81C-4583-A3A9-5A4944C39B9E}"/>
          </ac:grpSpMkLst>
        </pc:grpChg>
        <pc:grpChg chg="add mod">
          <ac:chgData name="Tsinuel Geleta" userId="d96f76fd-9e40-4467-a338-1ed2d9521645" providerId="ADAL" clId="{DED87990-599D-4049-9F2E-83C86D084151}" dt="2021-11-23T20:10:47.426" v="1191" actId="164"/>
          <ac:grpSpMkLst>
            <pc:docMk/>
            <pc:sldMk cId="2394259689" sldId="373"/>
            <ac:grpSpMk id="14" creationId="{1611F99B-29FA-4536-9EF3-49313C5FCC53}"/>
          </ac:grpSpMkLst>
        </pc:grpChg>
        <pc:grpChg chg="add mod">
          <ac:chgData name="Tsinuel Geleta" userId="d96f76fd-9e40-4467-a338-1ed2d9521645" providerId="ADAL" clId="{DED87990-599D-4049-9F2E-83C86D084151}" dt="2021-11-23T20:10:52.555" v="1192" actId="164"/>
          <ac:grpSpMkLst>
            <pc:docMk/>
            <pc:sldMk cId="2394259689" sldId="373"/>
            <ac:grpSpMk id="15" creationId="{DA5CBDDA-8221-4764-A8CC-01FD9A6B4DFD}"/>
          </ac:grpSpMkLst>
        </pc:grpChg>
        <pc:grpChg chg="add mod">
          <ac:chgData name="Tsinuel Geleta" userId="d96f76fd-9e40-4467-a338-1ed2d9521645" providerId="ADAL" clId="{DED87990-599D-4049-9F2E-83C86D084151}" dt="2021-11-23T20:12:29.484" v="1197" actId="164"/>
          <ac:grpSpMkLst>
            <pc:docMk/>
            <pc:sldMk cId="2394259689" sldId="373"/>
            <ac:grpSpMk id="17" creationId="{A6E31306-62F7-4F3E-BCDD-19BFC0F35B0D}"/>
          </ac:grpSpMkLst>
        </pc:grpChg>
        <pc:picChg chg="add del mod">
          <ac:chgData name="Tsinuel Geleta" userId="d96f76fd-9e40-4467-a338-1ed2d9521645" providerId="ADAL" clId="{DED87990-599D-4049-9F2E-83C86D084151}" dt="2021-11-23T20:08:10.601" v="1090" actId="478"/>
          <ac:picMkLst>
            <pc:docMk/>
            <pc:sldMk cId="2394259689" sldId="373"/>
            <ac:picMk id="1026" creationId="{BADA005C-F963-49B8-8F14-60F828D06ED8}"/>
          </ac:picMkLst>
        </pc:picChg>
        <pc:picChg chg="add del mod">
          <ac:chgData name="Tsinuel Geleta" userId="d96f76fd-9e40-4467-a338-1ed2d9521645" providerId="ADAL" clId="{DED87990-599D-4049-9F2E-83C86D084151}" dt="2021-11-23T19:45:28.644" v="967" actId="478"/>
          <ac:picMkLst>
            <pc:docMk/>
            <pc:sldMk cId="2394259689" sldId="373"/>
            <ac:picMk id="1028" creationId="{4F909841-C4C6-4505-92AB-5EF08A68EF13}"/>
          </ac:picMkLst>
        </pc:picChg>
        <pc:picChg chg="add mod">
          <ac:chgData name="Tsinuel Geleta" userId="d96f76fd-9e40-4467-a338-1ed2d9521645" providerId="ADAL" clId="{DED87990-599D-4049-9F2E-83C86D084151}" dt="2021-11-23T19:52:12.233" v="1032" actId="1076"/>
          <ac:picMkLst>
            <pc:docMk/>
            <pc:sldMk cId="2394259689" sldId="373"/>
            <ac:picMk id="1030" creationId="{AAAA9478-76FE-4A74-98CF-00B7B5CE4D14}"/>
          </ac:picMkLst>
        </pc:picChg>
        <pc:picChg chg="add del mod">
          <ac:chgData name="Tsinuel Geleta" userId="d96f76fd-9e40-4467-a338-1ed2d9521645" providerId="ADAL" clId="{DED87990-599D-4049-9F2E-83C86D084151}" dt="2021-11-23T19:48:12.576" v="972" actId="478"/>
          <ac:picMkLst>
            <pc:docMk/>
            <pc:sldMk cId="2394259689" sldId="373"/>
            <ac:picMk id="1032" creationId="{4E0D48BF-B28B-4D8D-9AF5-AC9D52149F16}"/>
          </ac:picMkLst>
        </pc:picChg>
        <pc:picChg chg="add mod">
          <ac:chgData name="Tsinuel Geleta" userId="d96f76fd-9e40-4467-a338-1ed2d9521645" providerId="ADAL" clId="{DED87990-599D-4049-9F2E-83C86D084151}" dt="2021-11-23T19:51:28.815" v="1021" actId="1076"/>
          <ac:picMkLst>
            <pc:docMk/>
            <pc:sldMk cId="2394259689" sldId="373"/>
            <ac:picMk id="1034" creationId="{0AAAEE19-4EF2-4463-A602-221F5D0151A8}"/>
          </ac:picMkLst>
        </pc:picChg>
        <pc:picChg chg="add del mod">
          <ac:chgData name="Tsinuel Geleta" userId="d96f76fd-9e40-4467-a338-1ed2d9521645" providerId="ADAL" clId="{DED87990-599D-4049-9F2E-83C86D084151}" dt="2021-11-23T20:03:48.097" v="1064" actId="478"/>
          <ac:picMkLst>
            <pc:docMk/>
            <pc:sldMk cId="2394259689" sldId="373"/>
            <ac:picMk id="1036" creationId="{547F7EDA-753B-4DB1-98CD-E5E7A515B3D9}"/>
          </ac:picMkLst>
        </pc:picChg>
        <pc:picChg chg="add mod">
          <ac:chgData name="Tsinuel Geleta" userId="d96f76fd-9e40-4467-a338-1ed2d9521645" providerId="ADAL" clId="{DED87990-599D-4049-9F2E-83C86D084151}" dt="2021-11-23T20:10:34.271" v="1190" actId="164"/>
          <ac:picMkLst>
            <pc:docMk/>
            <pc:sldMk cId="2394259689" sldId="373"/>
            <ac:picMk id="1038" creationId="{24F2A4FF-B92D-4611-8CA9-AA6DAE52DB0D}"/>
          </ac:picMkLst>
        </pc:picChg>
        <pc:picChg chg="add mod">
          <ac:chgData name="Tsinuel Geleta" userId="d96f76fd-9e40-4467-a338-1ed2d9521645" providerId="ADAL" clId="{DED87990-599D-4049-9F2E-83C86D084151}" dt="2021-11-23T20:10:26.627" v="1189" actId="164"/>
          <ac:picMkLst>
            <pc:docMk/>
            <pc:sldMk cId="2394259689" sldId="373"/>
            <ac:picMk id="1040" creationId="{887BC140-9E60-48F7-8F64-00542B3311D3}"/>
          </ac:picMkLst>
        </pc:picChg>
      </pc:sldChg>
      <pc:sldChg chg="addSp modSp mod">
        <pc:chgData name="Tsinuel Geleta" userId="d96f76fd-9e40-4467-a338-1ed2d9521645" providerId="ADAL" clId="{DED87990-599D-4049-9F2E-83C86D084151}" dt="2021-11-25T16:05:53.700" v="1740" actId="20577"/>
        <pc:sldMkLst>
          <pc:docMk/>
          <pc:sldMk cId="1371439278" sldId="374"/>
        </pc:sldMkLst>
        <pc:spChg chg="mod">
          <ac:chgData name="Tsinuel Geleta" userId="d96f76fd-9e40-4467-a338-1ed2d9521645" providerId="ADAL" clId="{DED87990-599D-4049-9F2E-83C86D084151}" dt="2021-11-23T18:57:25.696" v="709"/>
          <ac:spMkLst>
            <pc:docMk/>
            <pc:sldMk cId="1371439278" sldId="374"/>
            <ac:spMk id="5" creationId="{F1620A54-33A4-4C8C-A49B-3FB2D3B63335}"/>
          </ac:spMkLst>
        </pc:spChg>
        <pc:spChg chg="add mod">
          <ac:chgData name="Tsinuel Geleta" userId="d96f76fd-9e40-4467-a338-1ed2d9521645" providerId="ADAL" clId="{DED87990-599D-4049-9F2E-83C86D084151}" dt="2021-11-25T16:05:53.700" v="1740" actId="20577"/>
          <ac:spMkLst>
            <pc:docMk/>
            <pc:sldMk cId="1371439278" sldId="374"/>
            <ac:spMk id="7" creationId="{5E7FD9F1-755B-4036-810E-12046030A83C}"/>
          </ac:spMkLst>
        </pc:spChg>
      </pc:sldChg>
      <pc:sldChg chg="addSp delSp modSp new mod">
        <pc:chgData name="Tsinuel Geleta" userId="d96f76fd-9e40-4467-a338-1ed2d9521645" providerId="ADAL" clId="{DED87990-599D-4049-9F2E-83C86D084151}" dt="2021-11-25T16:05:30.298" v="1724"/>
        <pc:sldMkLst>
          <pc:docMk/>
          <pc:sldMk cId="2886249855" sldId="375"/>
        </pc:sldMkLst>
        <pc:spChg chg="mod">
          <ac:chgData name="Tsinuel Geleta" userId="d96f76fd-9e40-4467-a338-1ed2d9521645" providerId="ADAL" clId="{DED87990-599D-4049-9F2E-83C86D084151}" dt="2021-11-23T20:13:53.649" v="1219" actId="20577"/>
          <ac:spMkLst>
            <pc:docMk/>
            <pc:sldMk cId="2886249855" sldId="375"/>
            <ac:spMk id="2" creationId="{9BEFD524-61BA-4C22-8458-5A40724BFA37}"/>
          </ac:spMkLst>
        </pc:spChg>
        <pc:spChg chg="del">
          <ac:chgData name="Tsinuel Geleta" userId="d96f76fd-9e40-4467-a338-1ed2d9521645" providerId="ADAL" clId="{DED87990-599D-4049-9F2E-83C86D084151}" dt="2021-11-23T20:14:32.380" v="1220" actId="478"/>
          <ac:spMkLst>
            <pc:docMk/>
            <pc:sldMk cId="2886249855" sldId="375"/>
            <ac:spMk id="3" creationId="{3CF869FA-7CB0-4342-A4EC-D79C8E2F8765}"/>
          </ac:spMkLst>
        </pc:spChg>
        <pc:spChg chg="add mod">
          <ac:chgData name="Tsinuel Geleta" userId="d96f76fd-9e40-4467-a338-1ed2d9521645" providerId="ADAL" clId="{DED87990-599D-4049-9F2E-83C86D084151}" dt="2021-11-23T20:27:20.245" v="1266" actId="164"/>
          <ac:spMkLst>
            <pc:docMk/>
            <pc:sldMk cId="2886249855" sldId="375"/>
            <ac:spMk id="11" creationId="{0ECB5024-9066-4109-907A-FBB47D9DBE8B}"/>
          </ac:spMkLst>
        </pc:spChg>
        <pc:spChg chg="add mod">
          <ac:chgData name="Tsinuel Geleta" userId="d96f76fd-9e40-4467-a338-1ed2d9521645" providerId="ADAL" clId="{DED87990-599D-4049-9F2E-83C86D084151}" dt="2021-11-23T20:43:17.682" v="1379" actId="1076"/>
          <ac:spMkLst>
            <pc:docMk/>
            <pc:sldMk cId="2886249855" sldId="375"/>
            <ac:spMk id="13" creationId="{3E5EDF27-CD66-43AE-9E8A-DA0BE9CB1A10}"/>
          </ac:spMkLst>
        </pc:spChg>
        <pc:spChg chg="add mod">
          <ac:chgData name="Tsinuel Geleta" userId="d96f76fd-9e40-4467-a338-1ed2d9521645" providerId="ADAL" clId="{DED87990-599D-4049-9F2E-83C86D084151}" dt="2021-11-25T16:05:30.298" v="1724"/>
          <ac:spMkLst>
            <pc:docMk/>
            <pc:sldMk cId="2886249855" sldId="375"/>
            <ac:spMk id="15" creationId="{69A96198-1509-4030-B50B-22A092F7D908}"/>
          </ac:spMkLst>
        </pc:spChg>
        <pc:spChg chg="add del mod">
          <ac:chgData name="Tsinuel Geleta" userId="d96f76fd-9e40-4467-a338-1ed2d9521645" providerId="ADAL" clId="{DED87990-599D-4049-9F2E-83C86D084151}" dt="2021-11-23T20:39:10.684" v="1371" actId="478"/>
          <ac:spMkLst>
            <pc:docMk/>
            <pc:sldMk cId="2886249855" sldId="375"/>
            <ac:spMk id="19" creationId="{FABB24C5-EEB7-49D0-8A59-E4B4133BEA04}"/>
          </ac:spMkLst>
        </pc:spChg>
        <pc:spChg chg="add mod">
          <ac:chgData name="Tsinuel Geleta" userId="d96f76fd-9e40-4467-a338-1ed2d9521645" providerId="ADAL" clId="{DED87990-599D-4049-9F2E-83C86D084151}" dt="2021-11-23T20:42:44.352" v="1378" actId="14100"/>
          <ac:spMkLst>
            <pc:docMk/>
            <pc:sldMk cId="2886249855" sldId="375"/>
            <ac:spMk id="21" creationId="{6D8C3BCA-190E-4200-BB25-B87AEBF90AAB}"/>
          </ac:spMkLst>
        </pc:spChg>
        <pc:spChg chg="add del mod">
          <ac:chgData name="Tsinuel Geleta" userId="d96f76fd-9e40-4467-a338-1ed2d9521645" providerId="ADAL" clId="{DED87990-599D-4049-9F2E-83C86D084151}" dt="2021-11-23T20:39:10.684" v="1371" actId="478"/>
          <ac:spMkLst>
            <pc:docMk/>
            <pc:sldMk cId="2886249855" sldId="375"/>
            <ac:spMk id="22" creationId="{64A06730-1EB2-4C35-81F1-44A3D101B5A2}"/>
          </ac:spMkLst>
        </pc:spChg>
        <pc:grpChg chg="add del mod">
          <ac:chgData name="Tsinuel Geleta" userId="d96f76fd-9e40-4467-a338-1ed2d9521645" providerId="ADAL" clId="{DED87990-599D-4049-9F2E-83C86D084151}" dt="2021-11-23T20:27:21.506" v="1267" actId="478"/>
          <ac:grpSpMkLst>
            <pc:docMk/>
            <pc:sldMk cId="2886249855" sldId="375"/>
            <ac:grpSpMk id="8" creationId="{996C47CE-85F1-4456-A3A3-BA7818DDC6BC}"/>
          </ac:grpSpMkLst>
        </pc:grpChg>
        <pc:grpChg chg="add mod">
          <ac:chgData name="Tsinuel Geleta" userId="d96f76fd-9e40-4467-a338-1ed2d9521645" providerId="ADAL" clId="{DED87990-599D-4049-9F2E-83C86D084151}" dt="2021-11-23T20:28:21.899" v="1274" actId="164"/>
          <ac:grpSpMkLst>
            <pc:docMk/>
            <pc:sldMk cId="2886249855" sldId="375"/>
            <ac:grpSpMk id="12" creationId="{2B576F0F-8094-4E93-B7C1-A1837602310D}"/>
          </ac:grpSpMkLst>
        </pc:grpChg>
        <pc:grpChg chg="add mod">
          <ac:chgData name="Tsinuel Geleta" userId="d96f76fd-9e40-4467-a338-1ed2d9521645" providerId="ADAL" clId="{DED87990-599D-4049-9F2E-83C86D084151}" dt="2021-11-23T20:43:21.722" v="1380" actId="1076"/>
          <ac:grpSpMkLst>
            <pc:docMk/>
            <pc:sldMk cId="2886249855" sldId="375"/>
            <ac:grpSpMk id="14" creationId="{63CD0544-47C2-4233-B43F-AC537FE99C70}"/>
          </ac:grpSpMkLst>
        </pc:grpChg>
        <pc:grpChg chg="add mod">
          <ac:chgData name="Tsinuel Geleta" userId="d96f76fd-9e40-4467-a338-1ed2d9521645" providerId="ADAL" clId="{DED87990-599D-4049-9F2E-83C86D084151}" dt="2021-11-23T20:43:26.349" v="1381" actId="1076"/>
          <ac:grpSpMkLst>
            <pc:docMk/>
            <pc:sldMk cId="2886249855" sldId="375"/>
            <ac:grpSpMk id="18" creationId="{840973F0-F2E0-43D0-9D17-FACA70A992D5}"/>
          </ac:grpSpMkLst>
        </pc:grpChg>
        <pc:graphicFrameChg chg="add mod">
          <ac:chgData name="Tsinuel Geleta" userId="d96f76fd-9e40-4467-a338-1ed2d9521645" providerId="ADAL" clId="{DED87990-599D-4049-9F2E-83C86D084151}" dt="2021-11-23T20:42:44.352" v="1378" actId="14100"/>
          <ac:graphicFrameMkLst>
            <pc:docMk/>
            <pc:sldMk cId="2886249855" sldId="375"/>
            <ac:graphicFrameMk id="20" creationId="{9A1FFBBD-D674-4D61-984A-BE5001DBBFCB}"/>
          </ac:graphicFrameMkLst>
        </pc:graphicFrameChg>
        <pc:picChg chg="add mod modCrop">
          <ac:chgData name="Tsinuel Geleta" userId="d96f76fd-9e40-4467-a338-1ed2d9521645" providerId="ADAL" clId="{DED87990-599D-4049-9F2E-83C86D084151}" dt="2021-11-23T20:26:20.563" v="1256" actId="164"/>
          <ac:picMkLst>
            <pc:docMk/>
            <pc:sldMk cId="2886249855" sldId="375"/>
            <ac:picMk id="5" creationId="{57E46522-CB4F-4B64-A623-9D20242BDE97}"/>
          </ac:picMkLst>
        </pc:picChg>
        <pc:picChg chg="add mod modCrop">
          <ac:chgData name="Tsinuel Geleta" userId="d96f76fd-9e40-4467-a338-1ed2d9521645" providerId="ADAL" clId="{DED87990-599D-4049-9F2E-83C86D084151}" dt="2021-11-23T20:26:20.563" v="1256" actId="164"/>
          <ac:picMkLst>
            <pc:docMk/>
            <pc:sldMk cId="2886249855" sldId="375"/>
            <ac:picMk id="6" creationId="{BE248794-56CC-43CC-B227-2266F629B976}"/>
          </ac:picMkLst>
        </pc:picChg>
        <pc:picChg chg="add mod modCrop">
          <ac:chgData name="Tsinuel Geleta" userId="d96f76fd-9e40-4467-a338-1ed2d9521645" providerId="ADAL" clId="{DED87990-599D-4049-9F2E-83C86D084151}" dt="2021-11-23T20:26:20.563" v="1256" actId="164"/>
          <ac:picMkLst>
            <pc:docMk/>
            <pc:sldMk cId="2886249855" sldId="375"/>
            <ac:picMk id="7" creationId="{5660CC71-B272-4AEB-A004-9FC5EBEAD8AE}"/>
          </ac:picMkLst>
        </pc:picChg>
        <pc:picChg chg="del">
          <ac:chgData name="Tsinuel Geleta" userId="d96f76fd-9e40-4467-a338-1ed2d9521645" providerId="ADAL" clId="{DED87990-599D-4049-9F2E-83C86D084151}" dt="2021-11-23T20:26:32.576" v="1257" actId="478"/>
          <ac:picMkLst>
            <pc:docMk/>
            <pc:sldMk cId="2886249855" sldId="375"/>
            <ac:picMk id="9" creationId="{62282473-85F2-4951-A780-22AF509748A7}"/>
          </ac:picMkLst>
        </pc:picChg>
        <pc:picChg chg="mod">
          <ac:chgData name="Tsinuel Geleta" userId="d96f76fd-9e40-4467-a338-1ed2d9521645" providerId="ADAL" clId="{DED87990-599D-4049-9F2E-83C86D084151}" dt="2021-11-23T20:27:20.245" v="1266" actId="164"/>
          <ac:picMkLst>
            <pc:docMk/>
            <pc:sldMk cId="2886249855" sldId="375"/>
            <ac:picMk id="10" creationId="{B6318A7A-13B6-4FE6-9E4C-A864260AABB1}"/>
          </ac:picMkLst>
        </pc:picChg>
        <pc:picChg chg="add del mod">
          <ac:chgData name="Tsinuel Geleta" userId="d96f76fd-9e40-4467-a338-1ed2d9521645" providerId="ADAL" clId="{DED87990-599D-4049-9F2E-83C86D084151}" dt="2021-11-23T20:36:30.969" v="1346" actId="478"/>
          <ac:picMkLst>
            <pc:docMk/>
            <pc:sldMk cId="2886249855" sldId="375"/>
            <ac:picMk id="15" creationId="{852F165E-381A-44C3-8F3B-F185116B0645}"/>
          </ac:picMkLst>
        </pc:picChg>
        <pc:picChg chg="add del mod">
          <ac:chgData name="Tsinuel Geleta" userId="d96f76fd-9e40-4467-a338-1ed2d9521645" providerId="ADAL" clId="{DED87990-599D-4049-9F2E-83C86D084151}" dt="2021-11-23T20:34:18.261" v="1333" actId="478"/>
          <ac:picMkLst>
            <pc:docMk/>
            <pc:sldMk cId="2886249855" sldId="375"/>
            <ac:picMk id="17" creationId="{6BA49A54-46F9-4A3B-A7BC-66F47FB70FE2}"/>
          </ac:picMkLst>
        </pc:picChg>
        <pc:picChg chg="add del mod">
          <ac:chgData name="Tsinuel Geleta" userId="d96f76fd-9e40-4467-a338-1ed2d9521645" providerId="ADAL" clId="{DED87990-599D-4049-9F2E-83C86D084151}" dt="2021-11-23T20:35:58.206" v="1339" actId="478"/>
          <ac:picMkLst>
            <pc:docMk/>
            <pc:sldMk cId="2886249855" sldId="375"/>
            <ac:picMk id="2050" creationId="{AC9FB00E-3494-415C-84A2-4D58F6C70348}"/>
          </ac:picMkLst>
        </pc:picChg>
      </pc:sldChg>
      <pc:sldChg chg="addSp modSp new mod">
        <pc:chgData name="Tsinuel Geleta" userId="d96f76fd-9e40-4467-a338-1ed2d9521645" providerId="ADAL" clId="{DED87990-599D-4049-9F2E-83C86D084151}" dt="2021-11-25T16:05:39.180" v="1727"/>
        <pc:sldMkLst>
          <pc:docMk/>
          <pc:sldMk cId="3939640029" sldId="376"/>
        </pc:sldMkLst>
        <pc:spChg chg="mod">
          <ac:chgData name="Tsinuel Geleta" userId="d96f76fd-9e40-4467-a338-1ed2d9521645" providerId="ADAL" clId="{DED87990-599D-4049-9F2E-83C86D084151}" dt="2021-11-23T18:18:01.410" v="232" actId="20577"/>
          <ac:spMkLst>
            <pc:docMk/>
            <pc:sldMk cId="3939640029" sldId="376"/>
            <ac:spMk id="2" creationId="{49975B00-7994-4F7B-A212-AEC9A0666C67}"/>
          </ac:spMkLst>
        </pc:spChg>
        <pc:spChg chg="add mod">
          <ac:chgData name="Tsinuel Geleta" userId="d96f76fd-9e40-4467-a338-1ed2d9521645" providerId="ADAL" clId="{DED87990-599D-4049-9F2E-83C86D084151}" dt="2021-11-25T16:05:39.180" v="1727"/>
          <ac:spMkLst>
            <pc:docMk/>
            <pc:sldMk cId="3939640029" sldId="376"/>
            <ac:spMk id="5" creationId="{D6D33435-5E55-4DB7-8794-5843FA3A28C3}"/>
          </ac:spMkLst>
        </pc:spChg>
      </pc:sldChg>
      <pc:sldChg chg="addSp modSp new mod">
        <pc:chgData name="Tsinuel Geleta" userId="d96f76fd-9e40-4467-a338-1ed2d9521645" providerId="ADAL" clId="{DED87990-599D-4049-9F2E-83C86D084151}" dt="2021-11-25T16:05:32.752" v="1725"/>
        <pc:sldMkLst>
          <pc:docMk/>
          <pc:sldMk cId="2386961696" sldId="377"/>
        </pc:sldMkLst>
        <pc:spChg chg="mod">
          <ac:chgData name="Tsinuel Geleta" userId="d96f76fd-9e40-4467-a338-1ed2d9521645" providerId="ADAL" clId="{DED87990-599D-4049-9F2E-83C86D084151}" dt="2021-11-23T18:18:20.433" v="266" actId="20577"/>
          <ac:spMkLst>
            <pc:docMk/>
            <pc:sldMk cId="2386961696" sldId="377"/>
            <ac:spMk id="2" creationId="{32D38007-219E-432F-95C4-248B364BCF41}"/>
          </ac:spMkLst>
        </pc:spChg>
        <pc:spChg chg="add mod">
          <ac:chgData name="Tsinuel Geleta" userId="d96f76fd-9e40-4467-a338-1ed2d9521645" providerId="ADAL" clId="{DED87990-599D-4049-9F2E-83C86D084151}" dt="2021-11-25T16:05:32.752" v="1725"/>
          <ac:spMkLst>
            <pc:docMk/>
            <pc:sldMk cId="2386961696" sldId="377"/>
            <ac:spMk id="40" creationId="{0DB0B935-7FE4-4F8C-9DE2-6504F58CC3F9}"/>
          </ac:spMkLst>
        </pc:spChg>
      </pc:sldChg>
      <pc:sldChg chg="addSp modSp new mod">
        <pc:chgData name="Tsinuel Geleta" userId="d96f76fd-9e40-4467-a338-1ed2d9521645" providerId="ADAL" clId="{DED87990-599D-4049-9F2E-83C86D084151}" dt="2021-11-25T16:05:41.928" v="1728"/>
        <pc:sldMkLst>
          <pc:docMk/>
          <pc:sldMk cId="2602878355" sldId="378"/>
        </pc:sldMkLst>
        <pc:spChg chg="mod">
          <ac:chgData name="Tsinuel Geleta" userId="d96f76fd-9e40-4467-a338-1ed2d9521645" providerId="ADAL" clId="{DED87990-599D-4049-9F2E-83C86D084151}" dt="2021-11-23T18:19:23.030" v="316" actId="20577"/>
          <ac:spMkLst>
            <pc:docMk/>
            <pc:sldMk cId="2602878355" sldId="378"/>
            <ac:spMk id="2" creationId="{67F067D8-0985-45E2-BFC9-EA7EACFA5607}"/>
          </ac:spMkLst>
        </pc:spChg>
        <pc:spChg chg="add mod">
          <ac:chgData name="Tsinuel Geleta" userId="d96f76fd-9e40-4467-a338-1ed2d9521645" providerId="ADAL" clId="{DED87990-599D-4049-9F2E-83C86D084151}" dt="2021-11-25T16:05:41.928" v="1728"/>
          <ac:spMkLst>
            <pc:docMk/>
            <pc:sldMk cId="2602878355" sldId="378"/>
            <ac:spMk id="33" creationId="{83738DA9-390E-4E50-A215-CF80D3C2FAFA}"/>
          </ac:spMkLst>
        </pc:spChg>
      </pc:sldChg>
      <pc:sldChg chg="addSp modSp new mod">
        <pc:chgData name="Tsinuel Geleta" userId="d96f76fd-9e40-4467-a338-1ed2d9521645" providerId="ADAL" clId="{DED87990-599D-4049-9F2E-83C86D084151}" dt="2021-11-25T16:05:44.851" v="1729"/>
        <pc:sldMkLst>
          <pc:docMk/>
          <pc:sldMk cId="2358224932" sldId="379"/>
        </pc:sldMkLst>
        <pc:spChg chg="mod">
          <ac:chgData name="Tsinuel Geleta" userId="d96f76fd-9e40-4467-a338-1ed2d9521645" providerId="ADAL" clId="{DED87990-599D-4049-9F2E-83C86D084151}" dt="2021-11-23T18:19:38.204" v="327" actId="20577"/>
          <ac:spMkLst>
            <pc:docMk/>
            <pc:sldMk cId="2358224932" sldId="379"/>
            <ac:spMk id="2" creationId="{ECB9119A-1C55-4588-9B9D-08853CC5468C}"/>
          </ac:spMkLst>
        </pc:spChg>
        <pc:spChg chg="add mod">
          <ac:chgData name="Tsinuel Geleta" userId="d96f76fd-9e40-4467-a338-1ed2d9521645" providerId="ADAL" clId="{DED87990-599D-4049-9F2E-83C86D084151}" dt="2021-11-25T16:05:44.851" v="1729"/>
          <ac:spMkLst>
            <pc:docMk/>
            <pc:sldMk cId="2358224932" sldId="379"/>
            <ac:spMk id="6" creationId="{71389B47-0328-4FF7-88DF-8D20B2BA407D}"/>
          </ac:spMkLst>
        </pc:spChg>
      </pc:sldChg>
      <pc:sldChg chg="addSp delSp modSp new mod modClrScheme chgLayout">
        <pc:chgData name="Tsinuel Geleta" userId="d96f76fd-9e40-4467-a338-1ed2d9521645" providerId="ADAL" clId="{DED87990-599D-4049-9F2E-83C86D084151}" dt="2021-11-23T18:57:34.779" v="711" actId="700"/>
        <pc:sldMkLst>
          <pc:docMk/>
          <pc:sldMk cId="3763543460" sldId="380"/>
        </pc:sldMkLst>
        <pc:spChg chg="del mod ord">
          <ac:chgData name="Tsinuel Geleta" userId="d96f76fd-9e40-4467-a338-1ed2d9521645" providerId="ADAL" clId="{DED87990-599D-4049-9F2E-83C86D084151}" dt="2021-11-23T18:57:34.779" v="711" actId="700"/>
          <ac:spMkLst>
            <pc:docMk/>
            <pc:sldMk cId="3763543460" sldId="380"/>
            <ac:spMk id="2" creationId="{9FC23CCC-5B8A-4F23-90B2-761F37016AA3}"/>
          </ac:spMkLst>
        </pc:spChg>
        <pc:spChg chg="del mod ord">
          <ac:chgData name="Tsinuel Geleta" userId="d96f76fd-9e40-4467-a338-1ed2d9521645" providerId="ADAL" clId="{DED87990-599D-4049-9F2E-83C86D084151}" dt="2021-11-23T18:57:34.779" v="711" actId="700"/>
          <ac:spMkLst>
            <pc:docMk/>
            <pc:sldMk cId="3763543460" sldId="380"/>
            <ac:spMk id="3" creationId="{2564D75F-B123-45D8-8263-642AE9A73C93}"/>
          </ac:spMkLst>
        </pc:spChg>
        <pc:spChg chg="add mod ord">
          <ac:chgData name="Tsinuel Geleta" userId="d96f76fd-9e40-4467-a338-1ed2d9521645" providerId="ADAL" clId="{DED87990-599D-4049-9F2E-83C86D084151}" dt="2021-11-23T18:57:34.779" v="711" actId="700"/>
          <ac:spMkLst>
            <pc:docMk/>
            <pc:sldMk cId="3763543460" sldId="380"/>
            <ac:spMk id="4" creationId="{3655C3F4-CAE4-4213-8F02-5B454242961A}"/>
          </ac:spMkLst>
        </pc:spChg>
        <pc:spChg chg="add mod ord">
          <ac:chgData name="Tsinuel Geleta" userId="d96f76fd-9e40-4467-a338-1ed2d9521645" providerId="ADAL" clId="{DED87990-599D-4049-9F2E-83C86D084151}" dt="2021-11-23T18:57:34.779" v="711" actId="700"/>
          <ac:spMkLst>
            <pc:docMk/>
            <pc:sldMk cId="3763543460" sldId="380"/>
            <ac:spMk id="5" creationId="{7172B0D7-5490-4E15-9AAA-2414894C05A8}"/>
          </ac:spMkLst>
        </pc:spChg>
      </pc:sldChg>
      <pc:sldChg chg="addSp delSp modSp new mod modClrScheme chgLayout">
        <pc:chgData name="Tsinuel Geleta" userId="d96f76fd-9e40-4467-a338-1ed2d9521645" providerId="ADAL" clId="{DED87990-599D-4049-9F2E-83C86D084151}" dt="2021-11-25T16:06:30.035" v="1758"/>
        <pc:sldMkLst>
          <pc:docMk/>
          <pc:sldMk cId="3824514995" sldId="381"/>
        </pc:sldMkLst>
        <pc:spChg chg="del mod ord">
          <ac:chgData name="Tsinuel Geleta" userId="d96f76fd-9e40-4467-a338-1ed2d9521645" providerId="ADAL" clId="{DED87990-599D-4049-9F2E-83C86D084151}" dt="2021-11-23T18:57:44.876" v="713" actId="700"/>
          <ac:spMkLst>
            <pc:docMk/>
            <pc:sldMk cId="3824514995" sldId="381"/>
            <ac:spMk id="2" creationId="{2B68D1E8-7C7C-40BF-9920-95AF6CFB332F}"/>
          </ac:spMkLst>
        </pc:spChg>
        <pc:spChg chg="del mod ord">
          <ac:chgData name="Tsinuel Geleta" userId="d96f76fd-9e40-4467-a338-1ed2d9521645" providerId="ADAL" clId="{DED87990-599D-4049-9F2E-83C86D084151}" dt="2021-11-23T18:57:44.876" v="713" actId="700"/>
          <ac:spMkLst>
            <pc:docMk/>
            <pc:sldMk cId="3824514995" sldId="381"/>
            <ac:spMk id="3" creationId="{F85C2619-A339-4791-AEC7-41AE2F4FA412}"/>
          </ac:spMkLst>
        </pc:spChg>
        <pc:spChg chg="mod ord">
          <ac:chgData name="Tsinuel Geleta" userId="d96f76fd-9e40-4467-a338-1ed2d9521645" providerId="ADAL" clId="{DED87990-599D-4049-9F2E-83C86D084151}" dt="2021-11-23T18:57:44.876" v="713" actId="700"/>
          <ac:spMkLst>
            <pc:docMk/>
            <pc:sldMk cId="3824514995" sldId="381"/>
            <ac:spMk id="4" creationId="{0A653D46-CC1E-4DFF-A3EE-E3AA1851222D}"/>
          </ac:spMkLst>
        </pc:spChg>
        <pc:spChg chg="add mod ord">
          <ac:chgData name="Tsinuel Geleta" userId="d96f76fd-9e40-4467-a338-1ed2d9521645" providerId="ADAL" clId="{DED87990-599D-4049-9F2E-83C86D084151}" dt="2021-11-23T18:57:59.878" v="715" actId="20577"/>
          <ac:spMkLst>
            <pc:docMk/>
            <pc:sldMk cId="3824514995" sldId="381"/>
            <ac:spMk id="5" creationId="{449C8A7C-4B95-4643-9266-66F8BFEFCF65}"/>
          </ac:spMkLst>
        </pc:spChg>
        <pc:spChg chg="add mod ord">
          <ac:chgData name="Tsinuel Geleta" userId="d96f76fd-9e40-4467-a338-1ed2d9521645" providerId="ADAL" clId="{DED87990-599D-4049-9F2E-83C86D084151}" dt="2021-11-23T18:57:44.876" v="713" actId="700"/>
          <ac:spMkLst>
            <pc:docMk/>
            <pc:sldMk cId="3824514995" sldId="381"/>
            <ac:spMk id="6" creationId="{1B0EC2C5-8ADA-4848-BB60-3D30EBCE8C39}"/>
          </ac:spMkLst>
        </pc:spChg>
        <pc:spChg chg="add mod">
          <ac:chgData name="Tsinuel Geleta" userId="d96f76fd-9e40-4467-a338-1ed2d9521645" providerId="ADAL" clId="{DED87990-599D-4049-9F2E-83C86D084151}" dt="2021-11-25T16:06:30.035" v="1758"/>
          <ac:spMkLst>
            <pc:docMk/>
            <pc:sldMk cId="3824514995" sldId="381"/>
            <ac:spMk id="7" creationId="{E55F486E-B6B5-4F3C-BCE3-95ABC1D22C60}"/>
          </ac:spMkLst>
        </pc:spChg>
      </pc:sldChg>
      <pc:sldChg chg="addSp delSp modSp new mod modClrScheme modAnim chgLayout">
        <pc:chgData name="Tsinuel Geleta" userId="d96f76fd-9e40-4467-a338-1ed2d9521645" providerId="ADAL" clId="{DED87990-599D-4049-9F2E-83C86D084151}" dt="2021-11-25T16:06:31.884" v="1759"/>
        <pc:sldMkLst>
          <pc:docMk/>
          <pc:sldMk cId="3868348964" sldId="382"/>
        </pc:sldMkLst>
        <pc:spChg chg="del mod ord">
          <ac:chgData name="Tsinuel Geleta" userId="d96f76fd-9e40-4467-a338-1ed2d9521645" providerId="ADAL" clId="{DED87990-599D-4049-9F2E-83C86D084151}" dt="2021-11-23T18:58:19.384" v="717" actId="700"/>
          <ac:spMkLst>
            <pc:docMk/>
            <pc:sldMk cId="3868348964" sldId="382"/>
            <ac:spMk id="2" creationId="{0DD20E3B-A85E-47E4-971D-7340D20E7645}"/>
          </ac:spMkLst>
        </pc:spChg>
        <pc:spChg chg="del mod ord">
          <ac:chgData name="Tsinuel Geleta" userId="d96f76fd-9e40-4467-a338-1ed2d9521645" providerId="ADAL" clId="{DED87990-599D-4049-9F2E-83C86D084151}" dt="2021-11-23T18:58:19.384" v="717" actId="700"/>
          <ac:spMkLst>
            <pc:docMk/>
            <pc:sldMk cId="3868348964" sldId="382"/>
            <ac:spMk id="3" creationId="{6D15F07B-DC63-44CF-BD0C-A9F5F2A75B15}"/>
          </ac:spMkLst>
        </pc:spChg>
        <pc:spChg chg="add mod ord">
          <ac:chgData name="Tsinuel Geleta" userId="d96f76fd-9e40-4467-a338-1ed2d9521645" providerId="ADAL" clId="{DED87990-599D-4049-9F2E-83C86D084151}" dt="2021-11-23T18:58:19.384" v="717" actId="700"/>
          <ac:spMkLst>
            <pc:docMk/>
            <pc:sldMk cId="3868348964" sldId="382"/>
            <ac:spMk id="4" creationId="{0D9D9857-ADF8-4ACB-816F-D3E88CD1E844}"/>
          </ac:spMkLst>
        </pc:spChg>
        <pc:spChg chg="add mod ord">
          <ac:chgData name="Tsinuel Geleta" userId="d96f76fd-9e40-4467-a338-1ed2d9521645" providerId="ADAL" clId="{DED87990-599D-4049-9F2E-83C86D084151}" dt="2021-11-23T18:58:19.384" v="717" actId="700"/>
          <ac:spMkLst>
            <pc:docMk/>
            <pc:sldMk cId="3868348964" sldId="382"/>
            <ac:spMk id="5" creationId="{713A8DB2-3B71-4B4D-B377-05EC05279C63}"/>
          </ac:spMkLst>
        </pc:spChg>
        <pc:spChg chg="add mod">
          <ac:chgData name="Tsinuel Geleta" userId="d96f76fd-9e40-4467-a338-1ed2d9521645" providerId="ADAL" clId="{DED87990-599D-4049-9F2E-83C86D084151}" dt="2021-11-25T15:40:08.383" v="1587" actId="164"/>
          <ac:spMkLst>
            <pc:docMk/>
            <pc:sldMk cId="3868348964" sldId="382"/>
            <ac:spMk id="6" creationId="{8C30EDCC-DE3E-4018-B1BE-165B90FC3333}"/>
          </ac:spMkLst>
        </pc:spChg>
        <pc:spChg chg="add mod">
          <ac:chgData name="Tsinuel Geleta" userId="d96f76fd-9e40-4467-a338-1ed2d9521645" providerId="ADAL" clId="{DED87990-599D-4049-9F2E-83C86D084151}" dt="2021-11-25T15:45:44.714" v="1697" actId="164"/>
          <ac:spMkLst>
            <pc:docMk/>
            <pc:sldMk cId="3868348964" sldId="382"/>
            <ac:spMk id="12" creationId="{9685201C-7DE1-4D92-A55C-DE7E154CD1B8}"/>
          </ac:spMkLst>
        </pc:spChg>
        <pc:spChg chg="add mod">
          <ac:chgData name="Tsinuel Geleta" userId="d96f76fd-9e40-4467-a338-1ed2d9521645" providerId="ADAL" clId="{DED87990-599D-4049-9F2E-83C86D084151}" dt="2021-11-25T15:40:08.383" v="1587" actId="164"/>
          <ac:spMkLst>
            <pc:docMk/>
            <pc:sldMk cId="3868348964" sldId="382"/>
            <ac:spMk id="17" creationId="{082C49FE-1FD8-4CC1-BA0E-413761AC32B8}"/>
          </ac:spMkLst>
        </pc:spChg>
        <pc:spChg chg="add mod">
          <ac:chgData name="Tsinuel Geleta" userId="d96f76fd-9e40-4467-a338-1ed2d9521645" providerId="ADAL" clId="{DED87990-599D-4049-9F2E-83C86D084151}" dt="2021-11-25T15:40:08.383" v="1587" actId="164"/>
          <ac:spMkLst>
            <pc:docMk/>
            <pc:sldMk cId="3868348964" sldId="382"/>
            <ac:spMk id="18" creationId="{487FC4A7-DF8C-4ABF-AF5B-75574037F534}"/>
          </ac:spMkLst>
        </pc:spChg>
        <pc:spChg chg="add mod">
          <ac:chgData name="Tsinuel Geleta" userId="d96f76fd-9e40-4467-a338-1ed2d9521645" providerId="ADAL" clId="{DED87990-599D-4049-9F2E-83C86D084151}" dt="2021-11-25T15:40:08.383" v="1587" actId="164"/>
          <ac:spMkLst>
            <pc:docMk/>
            <pc:sldMk cId="3868348964" sldId="382"/>
            <ac:spMk id="19" creationId="{FA451369-347F-407A-B100-660001916884}"/>
          </ac:spMkLst>
        </pc:spChg>
        <pc:spChg chg="add mod">
          <ac:chgData name="Tsinuel Geleta" userId="d96f76fd-9e40-4467-a338-1ed2d9521645" providerId="ADAL" clId="{DED87990-599D-4049-9F2E-83C86D084151}" dt="2021-11-25T16:06:31.884" v="1759"/>
          <ac:spMkLst>
            <pc:docMk/>
            <pc:sldMk cId="3868348964" sldId="382"/>
            <ac:spMk id="21" creationId="{6392B09B-5E1A-4EB4-BE4F-15B8FC9D1905}"/>
          </ac:spMkLst>
        </pc:spChg>
        <pc:grpChg chg="add mod">
          <ac:chgData name="Tsinuel Geleta" userId="d96f76fd-9e40-4467-a338-1ed2d9521645" providerId="ADAL" clId="{DED87990-599D-4049-9F2E-83C86D084151}" dt="2021-11-25T15:40:14.710" v="1588" actId="164"/>
          <ac:grpSpMkLst>
            <pc:docMk/>
            <pc:sldMk cId="3868348964" sldId="382"/>
            <ac:grpSpMk id="7" creationId="{81269088-13FF-4BD9-AD21-A33BE13682C1}"/>
          </ac:grpSpMkLst>
        </pc:grpChg>
        <pc:grpChg chg="add mod">
          <ac:chgData name="Tsinuel Geleta" userId="d96f76fd-9e40-4467-a338-1ed2d9521645" providerId="ADAL" clId="{DED87990-599D-4049-9F2E-83C86D084151}" dt="2021-11-25T15:45:44.714" v="1697" actId="164"/>
          <ac:grpSpMkLst>
            <pc:docMk/>
            <pc:sldMk cId="3868348964" sldId="382"/>
            <ac:grpSpMk id="9" creationId="{BD91607C-FF5B-47D8-9541-AD21AE6B373E}"/>
          </ac:grpSpMkLst>
        </pc:grpChg>
        <pc:grpChg chg="mod">
          <ac:chgData name="Tsinuel Geleta" userId="d96f76fd-9e40-4467-a338-1ed2d9521645" providerId="ADAL" clId="{DED87990-599D-4049-9F2E-83C86D084151}" dt="2021-11-25T15:40:14.710" v="1588" actId="164"/>
          <ac:grpSpMkLst>
            <pc:docMk/>
            <pc:sldMk cId="3868348964" sldId="382"/>
            <ac:grpSpMk id="14" creationId="{94D1964C-04EA-4964-8C79-FBB13B175996}"/>
          </ac:grpSpMkLst>
        </pc:grpChg>
        <pc:grpChg chg="add mod">
          <ac:chgData name="Tsinuel Geleta" userId="d96f76fd-9e40-4467-a338-1ed2d9521645" providerId="ADAL" clId="{DED87990-599D-4049-9F2E-83C86D084151}" dt="2021-11-25T15:45:44.714" v="1697" actId="164"/>
          <ac:grpSpMkLst>
            <pc:docMk/>
            <pc:sldMk cId="3868348964" sldId="382"/>
            <ac:grpSpMk id="20" creationId="{3C8C6212-908A-46C1-A05D-B488E17BEE12}"/>
          </ac:grpSpMkLst>
        </pc:grpChg>
        <pc:picChg chg="add del mod">
          <ac:chgData name="Tsinuel Geleta" userId="d96f76fd-9e40-4467-a338-1ed2d9521645" providerId="ADAL" clId="{DED87990-599D-4049-9F2E-83C86D084151}" dt="2021-11-25T15:12:16.759" v="1416" actId="21"/>
          <ac:picMkLst>
            <pc:docMk/>
            <pc:sldMk cId="3868348964" sldId="382"/>
            <ac:picMk id="5" creationId="{4D94E7AE-7F88-4AA8-BC81-9FF713352097}"/>
          </ac:picMkLst>
        </pc:picChg>
      </pc:sldChg>
      <pc:sldChg chg="addSp delSp modSp new mod modClrScheme chgLayout">
        <pc:chgData name="Tsinuel Geleta" userId="d96f76fd-9e40-4467-a338-1ed2d9521645" providerId="ADAL" clId="{DED87990-599D-4049-9F2E-83C86D084151}" dt="2021-11-25T16:06:36.734" v="1761"/>
        <pc:sldMkLst>
          <pc:docMk/>
          <pc:sldMk cId="1644004685" sldId="383"/>
        </pc:sldMkLst>
        <pc:spChg chg="del mod ord">
          <ac:chgData name="Tsinuel Geleta" userId="d96f76fd-9e40-4467-a338-1ed2d9521645" providerId="ADAL" clId="{DED87990-599D-4049-9F2E-83C86D084151}" dt="2021-11-23T18:58:38.375" v="719" actId="700"/>
          <ac:spMkLst>
            <pc:docMk/>
            <pc:sldMk cId="1644004685" sldId="383"/>
            <ac:spMk id="2" creationId="{779A72F5-8EFE-4DEC-9AD6-56CA0840D5B3}"/>
          </ac:spMkLst>
        </pc:spChg>
        <pc:spChg chg="del mod ord">
          <ac:chgData name="Tsinuel Geleta" userId="d96f76fd-9e40-4467-a338-1ed2d9521645" providerId="ADAL" clId="{DED87990-599D-4049-9F2E-83C86D084151}" dt="2021-11-23T18:58:38.375" v="719" actId="700"/>
          <ac:spMkLst>
            <pc:docMk/>
            <pc:sldMk cId="1644004685" sldId="383"/>
            <ac:spMk id="3" creationId="{37AD6E47-4EE8-4255-A59D-5A265E0AA41D}"/>
          </ac:spMkLst>
        </pc:spChg>
        <pc:spChg chg="mod ord">
          <ac:chgData name="Tsinuel Geleta" userId="d96f76fd-9e40-4467-a338-1ed2d9521645" providerId="ADAL" clId="{DED87990-599D-4049-9F2E-83C86D084151}" dt="2021-11-23T18:58:38.375" v="719" actId="700"/>
          <ac:spMkLst>
            <pc:docMk/>
            <pc:sldMk cId="1644004685" sldId="383"/>
            <ac:spMk id="4" creationId="{D2675CF8-69B8-481C-A3B2-8228D03CA82D}"/>
          </ac:spMkLst>
        </pc:spChg>
        <pc:spChg chg="add mod ord">
          <ac:chgData name="Tsinuel Geleta" userId="d96f76fd-9e40-4467-a338-1ed2d9521645" providerId="ADAL" clId="{DED87990-599D-4049-9F2E-83C86D084151}" dt="2021-11-23T18:59:34.560" v="770" actId="20577"/>
          <ac:spMkLst>
            <pc:docMk/>
            <pc:sldMk cId="1644004685" sldId="383"/>
            <ac:spMk id="5" creationId="{4E4E4159-CE00-42F9-BA4F-3B63BD701511}"/>
          </ac:spMkLst>
        </pc:spChg>
        <pc:spChg chg="add mod ord">
          <ac:chgData name="Tsinuel Geleta" userId="d96f76fd-9e40-4467-a338-1ed2d9521645" providerId="ADAL" clId="{DED87990-599D-4049-9F2E-83C86D084151}" dt="2021-11-23T18:58:38.375" v="719" actId="700"/>
          <ac:spMkLst>
            <pc:docMk/>
            <pc:sldMk cId="1644004685" sldId="383"/>
            <ac:spMk id="6" creationId="{45C6AB14-411E-4CD1-93FD-90FF27D16CDD}"/>
          </ac:spMkLst>
        </pc:spChg>
        <pc:spChg chg="add mod">
          <ac:chgData name="Tsinuel Geleta" userId="d96f76fd-9e40-4467-a338-1ed2d9521645" providerId="ADAL" clId="{DED87990-599D-4049-9F2E-83C86D084151}" dt="2021-11-25T16:06:36.734" v="1761"/>
          <ac:spMkLst>
            <pc:docMk/>
            <pc:sldMk cId="1644004685" sldId="383"/>
            <ac:spMk id="7" creationId="{F3A302BC-42CE-4696-8F03-F1622B45A08C}"/>
          </ac:spMkLst>
        </pc:spChg>
      </pc:sldChg>
      <pc:sldChg chg="addSp delSp modSp new mod modClrScheme chgLayout">
        <pc:chgData name="Tsinuel Geleta" userId="d96f76fd-9e40-4467-a338-1ed2d9521645" providerId="ADAL" clId="{DED87990-599D-4049-9F2E-83C86D084151}" dt="2021-11-25T16:06:39.597" v="1762"/>
        <pc:sldMkLst>
          <pc:docMk/>
          <pc:sldMk cId="2192740621" sldId="384"/>
        </pc:sldMkLst>
        <pc:spChg chg="del mod ord">
          <ac:chgData name="Tsinuel Geleta" userId="d96f76fd-9e40-4467-a338-1ed2d9521645" providerId="ADAL" clId="{DED87990-599D-4049-9F2E-83C86D084151}" dt="2021-11-23T18:59:10.135" v="743" actId="700"/>
          <ac:spMkLst>
            <pc:docMk/>
            <pc:sldMk cId="2192740621" sldId="384"/>
            <ac:spMk id="2" creationId="{C8726DC9-BC60-4883-AC92-E61B0F16FBF1}"/>
          </ac:spMkLst>
        </pc:spChg>
        <pc:spChg chg="del mod ord">
          <ac:chgData name="Tsinuel Geleta" userId="d96f76fd-9e40-4467-a338-1ed2d9521645" providerId="ADAL" clId="{DED87990-599D-4049-9F2E-83C86D084151}" dt="2021-11-23T18:59:10.135" v="743" actId="700"/>
          <ac:spMkLst>
            <pc:docMk/>
            <pc:sldMk cId="2192740621" sldId="384"/>
            <ac:spMk id="3" creationId="{89D6DF7D-7CC7-4C95-AB71-89C5198F469B}"/>
          </ac:spMkLst>
        </pc:spChg>
        <pc:spChg chg="add mod ord">
          <ac:chgData name="Tsinuel Geleta" userId="d96f76fd-9e40-4467-a338-1ed2d9521645" providerId="ADAL" clId="{DED87990-599D-4049-9F2E-83C86D084151}" dt="2021-11-23T18:59:10.135" v="743" actId="700"/>
          <ac:spMkLst>
            <pc:docMk/>
            <pc:sldMk cId="2192740621" sldId="384"/>
            <ac:spMk id="4" creationId="{33A1E8A3-D366-47EC-823F-6A91778AA56D}"/>
          </ac:spMkLst>
        </pc:spChg>
        <pc:spChg chg="add mod ord">
          <ac:chgData name="Tsinuel Geleta" userId="d96f76fd-9e40-4467-a338-1ed2d9521645" providerId="ADAL" clId="{DED87990-599D-4049-9F2E-83C86D084151}" dt="2021-11-25T15:39:48.989" v="1585" actId="20577"/>
          <ac:spMkLst>
            <pc:docMk/>
            <pc:sldMk cId="2192740621" sldId="384"/>
            <ac:spMk id="5" creationId="{FC41D183-15E9-43A4-B68A-98BC87EACD36}"/>
          </ac:spMkLst>
        </pc:spChg>
        <pc:spChg chg="add mod">
          <ac:chgData name="Tsinuel Geleta" userId="d96f76fd-9e40-4467-a338-1ed2d9521645" providerId="ADAL" clId="{DED87990-599D-4049-9F2E-83C86D084151}" dt="2021-11-25T16:06:39.597" v="1762"/>
          <ac:spMkLst>
            <pc:docMk/>
            <pc:sldMk cId="2192740621" sldId="384"/>
            <ac:spMk id="6" creationId="{B8BCFBBF-21DE-45E6-B9C3-5323DD6F62C9}"/>
          </ac:spMkLst>
        </pc:spChg>
      </pc:sldChg>
      <pc:sldChg chg="addSp delSp modSp new mod modClrScheme chgLayout">
        <pc:chgData name="Tsinuel Geleta" userId="d96f76fd-9e40-4467-a338-1ed2d9521645" providerId="ADAL" clId="{DED87990-599D-4049-9F2E-83C86D084151}" dt="2021-11-23T19:01:06.488" v="852" actId="27636"/>
        <pc:sldMkLst>
          <pc:docMk/>
          <pc:sldMk cId="464259442" sldId="385"/>
        </pc:sldMkLst>
        <pc:spChg chg="del mod ord">
          <ac:chgData name="Tsinuel Geleta" userId="d96f76fd-9e40-4467-a338-1ed2d9521645" providerId="ADAL" clId="{DED87990-599D-4049-9F2E-83C86D084151}" dt="2021-11-23T18:59:49.084" v="772" actId="700"/>
          <ac:spMkLst>
            <pc:docMk/>
            <pc:sldMk cId="464259442" sldId="385"/>
            <ac:spMk id="2" creationId="{7FDD120A-E578-485A-A9D0-1B8594BD30FA}"/>
          </ac:spMkLst>
        </pc:spChg>
        <pc:spChg chg="del mod ord">
          <ac:chgData name="Tsinuel Geleta" userId="d96f76fd-9e40-4467-a338-1ed2d9521645" providerId="ADAL" clId="{DED87990-599D-4049-9F2E-83C86D084151}" dt="2021-11-23T18:59:49.084" v="772" actId="700"/>
          <ac:spMkLst>
            <pc:docMk/>
            <pc:sldMk cId="464259442" sldId="385"/>
            <ac:spMk id="3" creationId="{25103E92-D6BB-44B5-827C-5860A2532645}"/>
          </ac:spMkLst>
        </pc:spChg>
        <pc:spChg chg="mod ord">
          <ac:chgData name="Tsinuel Geleta" userId="d96f76fd-9e40-4467-a338-1ed2d9521645" providerId="ADAL" clId="{DED87990-599D-4049-9F2E-83C86D084151}" dt="2021-11-23T18:59:49.084" v="772" actId="700"/>
          <ac:spMkLst>
            <pc:docMk/>
            <pc:sldMk cId="464259442" sldId="385"/>
            <ac:spMk id="4" creationId="{DDD3EE50-BCB7-428A-80A0-E6977DB5A0C5}"/>
          </ac:spMkLst>
        </pc:spChg>
        <pc:spChg chg="add mod ord">
          <ac:chgData name="Tsinuel Geleta" userId="d96f76fd-9e40-4467-a338-1ed2d9521645" providerId="ADAL" clId="{DED87990-599D-4049-9F2E-83C86D084151}" dt="2021-11-23T19:00:45.689" v="814" actId="20577"/>
          <ac:spMkLst>
            <pc:docMk/>
            <pc:sldMk cId="464259442" sldId="385"/>
            <ac:spMk id="5" creationId="{4D26C35B-6204-4465-B1C8-8A510B87FEA1}"/>
          </ac:spMkLst>
        </pc:spChg>
        <pc:spChg chg="add mod ord">
          <ac:chgData name="Tsinuel Geleta" userId="d96f76fd-9e40-4467-a338-1ed2d9521645" providerId="ADAL" clId="{DED87990-599D-4049-9F2E-83C86D084151}" dt="2021-11-23T19:01:06.488" v="852" actId="27636"/>
          <ac:spMkLst>
            <pc:docMk/>
            <pc:sldMk cId="464259442" sldId="385"/>
            <ac:spMk id="6" creationId="{7B297B9C-A930-405A-A010-4135BE426F6E}"/>
          </ac:spMkLst>
        </pc:spChg>
      </pc:sldChg>
      <pc:sldChg chg="addSp modSp">
        <pc:chgData name="Tsinuel Geleta" userId="d96f76fd-9e40-4467-a338-1ed2d9521645" providerId="ADAL" clId="{DED87990-599D-4049-9F2E-83C86D084151}" dt="2021-11-25T16:05:36.335" v="1726"/>
        <pc:sldMkLst>
          <pc:docMk/>
          <pc:sldMk cId="1725906310" sldId="386"/>
        </pc:sldMkLst>
        <pc:spChg chg="add mod">
          <ac:chgData name="Tsinuel Geleta" userId="d96f76fd-9e40-4467-a338-1ed2d9521645" providerId="ADAL" clId="{DED87990-599D-4049-9F2E-83C86D084151}" dt="2021-11-25T16:05:36.335" v="1726"/>
          <ac:spMkLst>
            <pc:docMk/>
            <pc:sldMk cId="1725906310" sldId="386"/>
            <ac:spMk id="20" creationId="{46DA0A64-90FE-404F-96AA-988219377B3A}"/>
          </ac:spMkLst>
        </pc:spChg>
      </pc:sldChg>
      <pc:sldChg chg="addSp delSp modSp new mod ord modClrScheme chgLayout">
        <pc:chgData name="Tsinuel Geleta" userId="d96f76fd-9e40-4467-a338-1ed2d9521645" providerId="ADAL" clId="{DED87990-599D-4049-9F2E-83C86D084151}" dt="2021-11-23T20:28:25.487" v="1275" actId="478"/>
        <pc:sldMkLst>
          <pc:docMk/>
          <pc:sldMk cId="3792587862" sldId="386"/>
        </pc:sldMkLst>
        <pc:spChg chg="del">
          <ac:chgData name="Tsinuel Geleta" userId="d96f76fd-9e40-4467-a338-1ed2d9521645" providerId="ADAL" clId="{DED87990-599D-4049-9F2E-83C86D084151}" dt="2021-11-23T19:11:57.665" v="872" actId="700"/>
          <ac:spMkLst>
            <pc:docMk/>
            <pc:sldMk cId="3792587862" sldId="386"/>
            <ac:spMk id="2" creationId="{E6590DE4-683D-4FF1-98E1-80F0AEA430C6}"/>
          </ac:spMkLst>
        </pc:spChg>
        <pc:spChg chg="del">
          <ac:chgData name="Tsinuel Geleta" userId="d96f76fd-9e40-4467-a338-1ed2d9521645" providerId="ADAL" clId="{DED87990-599D-4049-9F2E-83C86D084151}" dt="2021-11-23T19:11:57.665" v="872" actId="700"/>
          <ac:spMkLst>
            <pc:docMk/>
            <pc:sldMk cId="3792587862" sldId="386"/>
            <ac:spMk id="3" creationId="{817EE0A8-0C79-4201-AEF0-260E9C5353E0}"/>
          </ac:spMkLst>
        </pc:spChg>
        <pc:spChg chg="add del mod">
          <ac:chgData name="Tsinuel Geleta" userId="d96f76fd-9e40-4467-a338-1ed2d9521645" providerId="ADAL" clId="{DED87990-599D-4049-9F2E-83C86D084151}" dt="2021-11-23T19:12:08.457" v="874"/>
          <ac:spMkLst>
            <pc:docMk/>
            <pc:sldMk cId="3792587862" sldId="386"/>
            <ac:spMk id="4" creationId="{E6908EC1-621B-4910-9E29-C058639A703B}"/>
          </ac:spMkLst>
        </pc:spChg>
        <pc:spChg chg="add del mod">
          <ac:chgData name="Tsinuel Geleta" userId="d96f76fd-9e40-4467-a338-1ed2d9521645" providerId="ADAL" clId="{DED87990-599D-4049-9F2E-83C86D084151}" dt="2021-11-23T19:12:08.457" v="874"/>
          <ac:spMkLst>
            <pc:docMk/>
            <pc:sldMk cId="3792587862" sldId="386"/>
            <ac:spMk id="5" creationId="{17707ED0-4577-4343-900C-EEDFC4E25AD4}"/>
          </ac:spMkLst>
        </pc:spChg>
        <pc:spChg chg="add del mod">
          <ac:chgData name="Tsinuel Geleta" userId="d96f76fd-9e40-4467-a338-1ed2d9521645" providerId="ADAL" clId="{DED87990-599D-4049-9F2E-83C86D084151}" dt="2021-11-23T19:12:08.457" v="874"/>
          <ac:spMkLst>
            <pc:docMk/>
            <pc:sldMk cId="3792587862" sldId="386"/>
            <ac:spMk id="7" creationId="{F9EC3776-7196-4EFD-8A69-C1954B31D4DE}"/>
          </ac:spMkLst>
        </pc:spChg>
        <pc:spChg chg="mod">
          <ac:chgData name="Tsinuel Geleta" userId="d96f76fd-9e40-4467-a338-1ed2d9521645" providerId="ADAL" clId="{DED87990-599D-4049-9F2E-83C86D084151}" dt="2021-11-23T19:11:58.894" v="873"/>
          <ac:spMkLst>
            <pc:docMk/>
            <pc:sldMk cId="3792587862" sldId="386"/>
            <ac:spMk id="10" creationId="{A6585281-FA86-4477-93BE-CB89358FD629}"/>
          </ac:spMkLst>
        </pc:spChg>
        <pc:spChg chg="add del mod">
          <ac:chgData name="Tsinuel Geleta" userId="d96f76fd-9e40-4467-a338-1ed2d9521645" providerId="ADAL" clId="{DED87990-599D-4049-9F2E-83C86D084151}" dt="2021-11-23T19:22:08.746" v="880" actId="478"/>
          <ac:spMkLst>
            <pc:docMk/>
            <pc:sldMk cId="3792587862" sldId="386"/>
            <ac:spMk id="12" creationId="{30EF4CD0-6BA3-4F37-8AA1-9E0CF364A44F}"/>
          </ac:spMkLst>
        </pc:spChg>
        <pc:spChg chg="add del mod">
          <ac:chgData name="Tsinuel Geleta" userId="d96f76fd-9e40-4467-a338-1ed2d9521645" providerId="ADAL" clId="{DED87990-599D-4049-9F2E-83C86D084151}" dt="2021-11-23T19:22:02.105" v="878" actId="478"/>
          <ac:spMkLst>
            <pc:docMk/>
            <pc:sldMk cId="3792587862" sldId="386"/>
            <ac:spMk id="14" creationId="{8DCD6237-49A2-4F97-900B-D0701A681CB1}"/>
          </ac:spMkLst>
        </pc:spChg>
        <pc:spChg chg="add del mod">
          <ac:chgData name="Tsinuel Geleta" userId="d96f76fd-9e40-4467-a338-1ed2d9521645" providerId="ADAL" clId="{DED87990-599D-4049-9F2E-83C86D084151}" dt="2021-11-23T19:22:02.105" v="878" actId="478"/>
          <ac:spMkLst>
            <pc:docMk/>
            <pc:sldMk cId="3792587862" sldId="386"/>
            <ac:spMk id="16" creationId="{88FC2C23-C8A7-4BB1-A990-72FABBCCD8ED}"/>
          </ac:spMkLst>
        </pc:spChg>
        <pc:spChg chg="mod">
          <ac:chgData name="Tsinuel Geleta" userId="d96f76fd-9e40-4467-a338-1ed2d9521645" providerId="ADAL" clId="{DED87990-599D-4049-9F2E-83C86D084151}" dt="2021-11-23T19:12:09.946" v="875"/>
          <ac:spMkLst>
            <pc:docMk/>
            <pc:sldMk cId="3792587862" sldId="386"/>
            <ac:spMk id="19" creationId="{8E057EE7-82D3-42DE-9C5F-0E738995DB44}"/>
          </ac:spMkLst>
        </pc:spChg>
        <pc:grpChg chg="add del mod">
          <ac:chgData name="Tsinuel Geleta" userId="d96f76fd-9e40-4467-a338-1ed2d9521645" providerId="ADAL" clId="{DED87990-599D-4049-9F2E-83C86D084151}" dt="2021-11-23T19:12:08.457" v="874"/>
          <ac:grpSpMkLst>
            <pc:docMk/>
            <pc:sldMk cId="3792587862" sldId="386"/>
            <ac:grpSpMk id="9" creationId="{B81846FB-E429-4A2A-AAF9-4EFB9781A9B6}"/>
          </ac:grpSpMkLst>
        </pc:grpChg>
        <pc:grpChg chg="add del mod">
          <ac:chgData name="Tsinuel Geleta" userId="d96f76fd-9e40-4467-a338-1ed2d9521645" providerId="ADAL" clId="{DED87990-599D-4049-9F2E-83C86D084151}" dt="2021-11-23T19:22:06.271" v="879" actId="478"/>
          <ac:grpSpMkLst>
            <pc:docMk/>
            <pc:sldMk cId="3792587862" sldId="386"/>
            <ac:grpSpMk id="18" creationId="{B5103229-0C1A-40B4-BF79-36B20EB5E313}"/>
          </ac:grpSpMkLst>
        </pc:grpChg>
        <pc:graphicFrameChg chg="add del mod">
          <ac:chgData name="Tsinuel Geleta" userId="d96f76fd-9e40-4467-a338-1ed2d9521645" providerId="ADAL" clId="{DED87990-599D-4049-9F2E-83C86D084151}" dt="2021-11-23T19:12:08.457" v="874"/>
          <ac:graphicFrameMkLst>
            <pc:docMk/>
            <pc:sldMk cId="3792587862" sldId="386"/>
            <ac:graphicFrameMk id="6" creationId="{B71987A9-3D43-4EC1-8341-3765BCBD565F}"/>
          </ac:graphicFrameMkLst>
        </pc:graphicFrameChg>
        <pc:graphicFrameChg chg="add del mod">
          <ac:chgData name="Tsinuel Geleta" userId="d96f76fd-9e40-4467-a338-1ed2d9521645" providerId="ADAL" clId="{DED87990-599D-4049-9F2E-83C86D084151}" dt="2021-11-23T19:22:06.271" v="879" actId="478"/>
          <ac:graphicFrameMkLst>
            <pc:docMk/>
            <pc:sldMk cId="3792587862" sldId="386"/>
            <ac:graphicFrameMk id="13" creationId="{676A188E-09C6-4FDA-9C69-438892444AE1}"/>
          </ac:graphicFrameMkLst>
        </pc:graphicFrameChg>
        <pc:graphicFrameChg chg="add del mod">
          <ac:chgData name="Tsinuel Geleta" userId="d96f76fd-9e40-4467-a338-1ed2d9521645" providerId="ADAL" clId="{DED87990-599D-4049-9F2E-83C86D084151}" dt="2021-11-23T19:22:02.105" v="878" actId="478"/>
          <ac:graphicFrameMkLst>
            <pc:docMk/>
            <pc:sldMk cId="3792587862" sldId="386"/>
            <ac:graphicFrameMk id="15" creationId="{96442E7A-0318-4051-AB34-BB4959464820}"/>
          </ac:graphicFrameMkLst>
        </pc:graphicFrameChg>
        <pc:picChg chg="add del mod">
          <ac:chgData name="Tsinuel Geleta" userId="d96f76fd-9e40-4467-a338-1ed2d9521645" providerId="ADAL" clId="{DED87990-599D-4049-9F2E-83C86D084151}" dt="2021-11-23T19:12:08.457" v="874"/>
          <ac:picMkLst>
            <pc:docMk/>
            <pc:sldMk cId="3792587862" sldId="386"/>
            <ac:picMk id="8" creationId="{6C243D11-E1F1-4720-965E-665C1489FCAE}"/>
          </ac:picMkLst>
        </pc:picChg>
        <pc:picChg chg="mod">
          <ac:chgData name="Tsinuel Geleta" userId="d96f76fd-9e40-4467-a338-1ed2d9521645" providerId="ADAL" clId="{DED87990-599D-4049-9F2E-83C86D084151}" dt="2021-11-23T19:11:58.894" v="873"/>
          <ac:picMkLst>
            <pc:docMk/>
            <pc:sldMk cId="3792587862" sldId="386"/>
            <ac:picMk id="11" creationId="{20696CF8-98CD-48D6-970B-DE93336569FB}"/>
          </ac:picMkLst>
        </pc:picChg>
        <pc:picChg chg="add del mod">
          <ac:chgData name="Tsinuel Geleta" userId="d96f76fd-9e40-4467-a338-1ed2d9521645" providerId="ADAL" clId="{DED87990-599D-4049-9F2E-83C86D084151}" dt="2021-11-23T19:22:06.271" v="879" actId="478"/>
          <ac:picMkLst>
            <pc:docMk/>
            <pc:sldMk cId="3792587862" sldId="386"/>
            <ac:picMk id="17" creationId="{113F08F1-5183-40E9-8781-509825033248}"/>
          </ac:picMkLst>
        </pc:picChg>
        <pc:picChg chg="mod">
          <ac:chgData name="Tsinuel Geleta" userId="d96f76fd-9e40-4467-a338-1ed2d9521645" providerId="ADAL" clId="{DED87990-599D-4049-9F2E-83C86D084151}" dt="2021-11-23T19:12:09.946" v="875"/>
          <ac:picMkLst>
            <pc:docMk/>
            <pc:sldMk cId="3792587862" sldId="386"/>
            <ac:picMk id="20" creationId="{48772DD5-9372-41CA-AC05-7E3434CFB997}"/>
          </ac:picMkLst>
        </pc:picChg>
        <pc:picChg chg="add del">
          <ac:chgData name="Tsinuel Geleta" userId="d96f76fd-9e40-4467-a338-1ed2d9521645" providerId="ADAL" clId="{DED87990-599D-4049-9F2E-83C86D084151}" dt="2021-11-23T20:28:25.487" v="1275" actId="478"/>
          <ac:picMkLst>
            <pc:docMk/>
            <pc:sldMk cId="3792587862" sldId="386"/>
            <ac:picMk id="22" creationId="{41CE5369-0C77-4186-AB17-6BEBED7D837D}"/>
          </ac:picMkLst>
        </pc:picChg>
      </pc:sldChg>
      <pc:sldChg chg="addSp modSp mod">
        <pc:chgData name="Tsinuel Geleta" userId="d96f76fd-9e40-4467-a338-1ed2d9521645" providerId="ADAL" clId="{DED87990-599D-4049-9F2E-83C86D084151}" dt="2021-11-25T16:06:04.310" v="1742"/>
        <pc:sldMkLst>
          <pc:docMk/>
          <pc:sldMk cId="704068109" sldId="387"/>
        </pc:sldMkLst>
        <pc:spChg chg="add mod">
          <ac:chgData name="Tsinuel Geleta" userId="d96f76fd-9e40-4467-a338-1ed2d9521645" providerId="ADAL" clId="{DED87990-599D-4049-9F2E-83C86D084151}" dt="2021-11-25T16:06:04.310" v="1742"/>
          <ac:spMkLst>
            <pc:docMk/>
            <pc:sldMk cId="704068109" sldId="387"/>
            <ac:spMk id="16" creationId="{B753EC33-C84B-4447-84AF-6E6BAB2EC586}"/>
          </ac:spMkLst>
        </pc:spChg>
        <pc:spChg chg="mod">
          <ac:chgData name="Tsinuel Geleta" userId="d96f76fd-9e40-4467-a338-1ed2d9521645" providerId="ADAL" clId="{DED87990-599D-4049-9F2E-83C86D084151}" dt="2021-11-25T16:06:02.213" v="1741" actId="1076"/>
          <ac:spMkLst>
            <pc:docMk/>
            <pc:sldMk cId="704068109" sldId="387"/>
            <ac:spMk id="35" creationId="{934B8F5F-21C6-4054-B658-4D2B29A103DB}"/>
          </ac:spMkLst>
        </pc:spChg>
      </pc:sldChg>
      <pc:sldChg chg="addSp modSp new mod modClrScheme chgLayout">
        <pc:chgData name="Tsinuel Geleta" userId="d96f76fd-9e40-4467-a338-1ed2d9521645" providerId="ADAL" clId="{DED87990-599D-4049-9F2E-83C86D084151}" dt="2021-11-23T19:28:41.845" v="893" actId="1076"/>
        <pc:sldMkLst>
          <pc:docMk/>
          <pc:sldMk cId="1279412581" sldId="387"/>
        </pc:sldMkLst>
        <pc:picChg chg="add mod">
          <ac:chgData name="Tsinuel Geleta" userId="d96f76fd-9e40-4467-a338-1ed2d9521645" providerId="ADAL" clId="{DED87990-599D-4049-9F2E-83C86D084151}" dt="2021-11-23T19:28:30.880" v="890" actId="1076"/>
          <ac:picMkLst>
            <pc:docMk/>
            <pc:sldMk cId="1279412581" sldId="387"/>
            <ac:picMk id="3" creationId="{3C1CDC32-EE07-4A0B-ABDD-B6ACCD6BC711}"/>
          </ac:picMkLst>
        </pc:picChg>
        <pc:picChg chg="add mod">
          <ac:chgData name="Tsinuel Geleta" userId="d96f76fd-9e40-4467-a338-1ed2d9521645" providerId="ADAL" clId="{DED87990-599D-4049-9F2E-83C86D084151}" dt="2021-11-23T19:28:41.845" v="893" actId="1076"/>
          <ac:picMkLst>
            <pc:docMk/>
            <pc:sldMk cId="1279412581" sldId="387"/>
            <ac:picMk id="5" creationId="{E4891D7D-B063-444C-B0CB-0BC42F664B2F}"/>
          </ac:picMkLst>
        </pc:picChg>
      </pc:sldChg>
      <pc:sldChg chg="addSp modSp mod modAnim">
        <pc:chgData name="Tsinuel Geleta" userId="d96f76fd-9e40-4467-a338-1ed2d9521645" providerId="ADAL" clId="{DED87990-599D-4049-9F2E-83C86D084151}" dt="2021-11-25T16:30:28.091" v="1839"/>
        <pc:sldMkLst>
          <pc:docMk/>
          <pc:sldMk cId="2056119152" sldId="388"/>
        </pc:sldMkLst>
        <pc:spChg chg="add mod">
          <ac:chgData name="Tsinuel Geleta" userId="d96f76fd-9e40-4467-a338-1ed2d9521645" providerId="ADAL" clId="{DED87990-599D-4049-9F2E-83C86D084151}" dt="2021-11-25T16:06:23.665" v="1756" actId="20577"/>
          <ac:spMkLst>
            <pc:docMk/>
            <pc:sldMk cId="2056119152" sldId="388"/>
            <ac:spMk id="110" creationId="{E62E1CC1-7817-409D-B4C7-CB51FB8863E7}"/>
          </ac:spMkLst>
        </pc:spChg>
      </pc:sldChg>
      <pc:sldChg chg="delSp new del mod modClrScheme chgLayout">
        <pc:chgData name="Tsinuel Geleta" userId="d96f76fd-9e40-4467-a338-1ed2d9521645" providerId="ADAL" clId="{DED87990-599D-4049-9F2E-83C86D084151}" dt="2021-11-23T20:13:17.382" v="1200" actId="47"/>
        <pc:sldMkLst>
          <pc:docMk/>
          <pc:sldMk cId="2786358782" sldId="388"/>
        </pc:sldMkLst>
        <pc:spChg chg="del">
          <ac:chgData name="Tsinuel Geleta" userId="d96f76fd-9e40-4467-a338-1ed2d9521645" providerId="ADAL" clId="{DED87990-599D-4049-9F2E-83C86D084151}" dt="2021-11-23T19:38:25.885" v="895" actId="700"/>
          <ac:spMkLst>
            <pc:docMk/>
            <pc:sldMk cId="2786358782" sldId="388"/>
            <ac:spMk id="2" creationId="{DC0A7E98-E021-42C0-9025-5CEF57FA572E}"/>
          </ac:spMkLst>
        </pc:spChg>
        <pc:spChg chg="del">
          <ac:chgData name="Tsinuel Geleta" userId="d96f76fd-9e40-4467-a338-1ed2d9521645" providerId="ADAL" clId="{DED87990-599D-4049-9F2E-83C86D084151}" dt="2021-11-23T19:38:25.885" v="895" actId="700"/>
          <ac:spMkLst>
            <pc:docMk/>
            <pc:sldMk cId="2786358782" sldId="388"/>
            <ac:spMk id="3" creationId="{34D80B7D-914F-4971-99CA-BBF3A5D8A117}"/>
          </ac:spMkLst>
        </pc:spChg>
      </pc:sldChg>
      <pc:sldChg chg="addSp modSp">
        <pc:chgData name="Tsinuel Geleta" userId="d96f76fd-9e40-4467-a338-1ed2d9521645" providerId="ADAL" clId="{DED87990-599D-4049-9F2E-83C86D084151}" dt="2021-11-25T16:06:28.225" v="1757"/>
        <pc:sldMkLst>
          <pc:docMk/>
          <pc:sldMk cId="1284846573" sldId="389"/>
        </pc:sldMkLst>
        <pc:spChg chg="add mod">
          <ac:chgData name="Tsinuel Geleta" userId="d96f76fd-9e40-4467-a338-1ed2d9521645" providerId="ADAL" clId="{DED87990-599D-4049-9F2E-83C86D084151}" dt="2021-11-25T16:06:28.225" v="1757"/>
          <ac:spMkLst>
            <pc:docMk/>
            <pc:sldMk cId="1284846573" sldId="389"/>
            <ac:spMk id="43" creationId="{89BBFBF3-81B2-433D-B7D7-7E607A5F89BC}"/>
          </ac:spMkLst>
        </pc:spChg>
      </pc:sldChg>
      <pc:sldChg chg="addSp modSp">
        <pc:chgData name="Tsinuel Geleta" userId="d96f76fd-9e40-4467-a338-1ed2d9521645" providerId="ADAL" clId="{DED87990-599D-4049-9F2E-83C86D084151}" dt="2021-11-25T16:06:08.947" v="1743"/>
        <pc:sldMkLst>
          <pc:docMk/>
          <pc:sldMk cId="624403759" sldId="390"/>
        </pc:sldMkLst>
        <pc:spChg chg="add mod">
          <ac:chgData name="Tsinuel Geleta" userId="d96f76fd-9e40-4467-a338-1ed2d9521645" providerId="ADAL" clId="{DED87990-599D-4049-9F2E-83C86D084151}" dt="2021-11-25T16:06:08.947" v="1743"/>
          <ac:spMkLst>
            <pc:docMk/>
            <pc:sldMk cId="624403759" sldId="390"/>
            <ac:spMk id="72" creationId="{7FA0982A-F07E-4A88-8E47-B86E24AAF89E}"/>
          </ac:spMkLst>
        </pc:spChg>
      </pc:sldChg>
      <pc:sldChg chg="addSp modSp">
        <pc:chgData name="Tsinuel Geleta" userId="d96f76fd-9e40-4467-a338-1ed2d9521645" providerId="ADAL" clId="{DED87990-599D-4049-9F2E-83C86D084151}" dt="2021-11-25T16:06:11.145" v="1744"/>
        <pc:sldMkLst>
          <pc:docMk/>
          <pc:sldMk cId="3336077119" sldId="391"/>
        </pc:sldMkLst>
        <pc:spChg chg="add mod">
          <ac:chgData name="Tsinuel Geleta" userId="d96f76fd-9e40-4467-a338-1ed2d9521645" providerId="ADAL" clId="{DED87990-599D-4049-9F2E-83C86D084151}" dt="2021-11-25T16:06:11.145" v="1744"/>
          <ac:spMkLst>
            <pc:docMk/>
            <pc:sldMk cId="3336077119" sldId="391"/>
            <ac:spMk id="102" creationId="{7BDB8B47-3B69-4B65-91A2-577688ABF740}"/>
          </ac:spMkLst>
        </pc:spChg>
      </pc:sldChg>
      <pc:sldChg chg="addSp delSp modSp mod modAnim">
        <pc:chgData name="Tsinuel Geleta" userId="d96f76fd-9e40-4467-a338-1ed2d9521645" providerId="ADAL" clId="{DED87990-599D-4049-9F2E-83C86D084151}" dt="2021-11-25T16:06:33.574" v="1760"/>
        <pc:sldMkLst>
          <pc:docMk/>
          <pc:sldMk cId="3369210991" sldId="392"/>
        </pc:sldMkLst>
        <pc:spChg chg="del">
          <ac:chgData name="Tsinuel Geleta" userId="d96f76fd-9e40-4467-a338-1ed2d9521645" providerId="ADAL" clId="{DED87990-599D-4049-9F2E-83C86D084151}" dt="2021-11-25T15:12:52.392" v="1423" actId="478"/>
          <ac:spMkLst>
            <pc:docMk/>
            <pc:sldMk cId="3369210991" sldId="392"/>
            <ac:spMk id="3" creationId="{4CEEAE19-21BC-4195-97D4-FE5FDD92146D}"/>
          </ac:spMkLst>
        </pc:spChg>
        <pc:spChg chg="add del mod">
          <ac:chgData name="Tsinuel Geleta" userId="d96f76fd-9e40-4467-a338-1ed2d9521645" providerId="ADAL" clId="{DED87990-599D-4049-9F2E-83C86D084151}" dt="2021-11-25T15:12:55.356" v="1424" actId="478"/>
          <ac:spMkLst>
            <pc:docMk/>
            <pc:sldMk cId="3369210991" sldId="392"/>
            <ac:spMk id="8" creationId="{E84E24AD-C268-4D20-B506-236E6BD4C1EB}"/>
          </ac:spMkLst>
        </pc:spChg>
        <pc:spChg chg="add mod">
          <ac:chgData name="Tsinuel Geleta" userId="d96f76fd-9e40-4467-a338-1ed2d9521645" providerId="ADAL" clId="{DED87990-599D-4049-9F2E-83C86D084151}" dt="2021-11-25T15:19:28.528" v="1505" actId="1076"/>
          <ac:spMkLst>
            <pc:docMk/>
            <pc:sldMk cId="3369210991" sldId="392"/>
            <ac:spMk id="9" creationId="{6C158F30-C78A-4211-91CC-63802F704A34}"/>
          </ac:spMkLst>
        </pc:spChg>
        <pc:spChg chg="add mod">
          <ac:chgData name="Tsinuel Geleta" userId="d96f76fd-9e40-4467-a338-1ed2d9521645" providerId="ADAL" clId="{DED87990-599D-4049-9F2E-83C86D084151}" dt="2021-11-25T15:19:15.970" v="1503" actId="1076"/>
          <ac:spMkLst>
            <pc:docMk/>
            <pc:sldMk cId="3369210991" sldId="392"/>
            <ac:spMk id="11" creationId="{02B29F21-799B-4DA3-BADB-331B3B71A022}"/>
          </ac:spMkLst>
        </pc:spChg>
        <pc:spChg chg="add mod">
          <ac:chgData name="Tsinuel Geleta" userId="d96f76fd-9e40-4467-a338-1ed2d9521645" providerId="ADAL" clId="{DED87990-599D-4049-9F2E-83C86D084151}" dt="2021-11-25T15:19:31.899" v="1506" actId="1076"/>
          <ac:spMkLst>
            <pc:docMk/>
            <pc:sldMk cId="3369210991" sldId="392"/>
            <ac:spMk id="14" creationId="{47B4F2FD-4560-440F-BA31-5C41833EEFC6}"/>
          </ac:spMkLst>
        </pc:spChg>
        <pc:spChg chg="add mod">
          <ac:chgData name="Tsinuel Geleta" userId="d96f76fd-9e40-4467-a338-1ed2d9521645" providerId="ADAL" clId="{DED87990-599D-4049-9F2E-83C86D084151}" dt="2021-11-25T15:19:22.976" v="1504" actId="1076"/>
          <ac:spMkLst>
            <pc:docMk/>
            <pc:sldMk cId="3369210991" sldId="392"/>
            <ac:spMk id="17" creationId="{03E9B34B-24B5-4BB0-A953-2135BE08BA11}"/>
          </ac:spMkLst>
        </pc:spChg>
        <pc:spChg chg="add mod">
          <ac:chgData name="Tsinuel Geleta" userId="d96f76fd-9e40-4467-a338-1ed2d9521645" providerId="ADAL" clId="{DED87990-599D-4049-9F2E-83C86D084151}" dt="2021-11-25T15:19:52.777" v="1511" actId="1076"/>
          <ac:spMkLst>
            <pc:docMk/>
            <pc:sldMk cId="3369210991" sldId="392"/>
            <ac:spMk id="28" creationId="{429C5D57-3372-4D44-A702-799285F95AD8}"/>
          </ac:spMkLst>
        </pc:spChg>
        <pc:spChg chg="add mod">
          <ac:chgData name="Tsinuel Geleta" userId="d96f76fd-9e40-4467-a338-1ed2d9521645" providerId="ADAL" clId="{DED87990-599D-4049-9F2E-83C86D084151}" dt="2021-11-25T15:19:45.752" v="1510" actId="1076"/>
          <ac:spMkLst>
            <pc:docMk/>
            <pc:sldMk cId="3369210991" sldId="392"/>
            <ac:spMk id="29" creationId="{D9A1D3B8-DEF7-41DE-A4A4-3F28BFAB1D94}"/>
          </ac:spMkLst>
        </pc:spChg>
        <pc:spChg chg="mod">
          <ac:chgData name="Tsinuel Geleta" userId="d96f76fd-9e40-4467-a338-1ed2d9521645" providerId="ADAL" clId="{DED87990-599D-4049-9F2E-83C86D084151}" dt="2021-11-25T15:40:25.633" v="1589"/>
          <ac:spMkLst>
            <pc:docMk/>
            <pc:sldMk cId="3369210991" sldId="392"/>
            <ac:spMk id="31" creationId="{3F6DDF6D-896F-4794-987F-E95F4B3EE433}"/>
          </ac:spMkLst>
        </pc:spChg>
        <pc:spChg chg="mod">
          <ac:chgData name="Tsinuel Geleta" userId="d96f76fd-9e40-4467-a338-1ed2d9521645" providerId="ADAL" clId="{DED87990-599D-4049-9F2E-83C86D084151}" dt="2021-11-25T15:40:25.633" v="1589"/>
          <ac:spMkLst>
            <pc:docMk/>
            <pc:sldMk cId="3369210991" sldId="392"/>
            <ac:spMk id="32" creationId="{A95093CD-DC6D-4679-8DDA-44915C3A97EB}"/>
          </ac:spMkLst>
        </pc:spChg>
        <pc:spChg chg="mod">
          <ac:chgData name="Tsinuel Geleta" userId="d96f76fd-9e40-4467-a338-1ed2d9521645" providerId="ADAL" clId="{DED87990-599D-4049-9F2E-83C86D084151}" dt="2021-11-25T15:40:25.633" v="1589"/>
          <ac:spMkLst>
            <pc:docMk/>
            <pc:sldMk cId="3369210991" sldId="392"/>
            <ac:spMk id="33" creationId="{C4EF4DE0-7C1E-4492-99AD-9BE7DB7D9FB7}"/>
          </ac:spMkLst>
        </pc:spChg>
        <pc:spChg chg="mod">
          <ac:chgData name="Tsinuel Geleta" userId="d96f76fd-9e40-4467-a338-1ed2d9521645" providerId="ADAL" clId="{DED87990-599D-4049-9F2E-83C86D084151}" dt="2021-11-25T15:40:25.633" v="1589"/>
          <ac:spMkLst>
            <pc:docMk/>
            <pc:sldMk cId="3369210991" sldId="392"/>
            <ac:spMk id="34" creationId="{326F35B3-1436-4D74-A531-B598C3F75A95}"/>
          </ac:spMkLst>
        </pc:spChg>
        <pc:spChg chg="add mod">
          <ac:chgData name="Tsinuel Geleta" userId="d96f76fd-9e40-4467-a338-1ed2d9521645" providerId="ADAL" clId="{DED87990-599D-4049-9F2E-83C86D084151}" dt="2021-11-25T16:06:33.574" v="1760"/>
          <ac:spMkLst>
            <pc:docMk/>
            <pc:sldMk cId="3369210991" sldId="392"/>
            <ac:spMk id="43" creationId="{018DB47A-4AE3-4C85-9636-136AB98AE68D}"/>
          </ac:spMkLst>
        </pc:spChg>
        <pc:grpChg chg="add mod">
          <ac:chgData name="Tsinuel Geleta" userId="d96f76fd-9e40-4467-a338-1ed2d9521645" providerId="ADAL" clId="{DED87990-599D-4049-9F2E-83C86D084151}" dt="2021-11-25T15:13:00.100" v="1426" actId="164"/>
          <ac:grpSpMkLst>
            <pc:docMk/>
            <pc:sldMk cId="3369210991" sldId="392"/>
            <ac:grpSpMk id="13" creationId="{A063334A-5A22-41DB-8FCC-3363870DE303}"/>
          </ac:grpSpMkLst>
        </pc:grpChg>
        <pc:grpChg chg="add mod">
          <ac:chgData name="Tsinuel Geleta" userId="d96f76fd-9e40-4467-a338-1ed2d9521645" providerId="ADAL" clId="{DED87990-599D-4049-9F2E-83C86D084151}" dt="2021-11-25T15:42:09.662" v="1612" actId="164"/>
          <ac:grpSpMkLst>
            <pc:docMk/>
            <pc:sldMk cId="3369210991" sldId="392"/>
            <ac:grpSpMk id="16" creationId="{2A5E1C5F-D151-4257-897E-D93F9B396A14}"/>
          </ac:grpSpMkLst>
        </pc:grpChg>
        <pc:grpChg chg="add mod">
          <ac:chgData name="Tsinuel Geleta" userId="d96f76fd-9e40-4467-a338-1ed2d9521645" providerId="ADAL" clId="{DED87990-599D-4049-9F2E-83C86D084151}" dt="2021-11-25T15:42:05.318" v="1611" actId="164"/>
          <ac:grpSpMkLst>
            <pc:docMk/>
            <pc:sldMk cId="3369210991" sldId="392"/>
            <ac:grpSpMk id="18" creationId="{D1B3D213-191F-4B23-9056-DCCA792270C4}"/>
          </ac:grpSpMkLst>
        </pc:grpChg>
        <pc:grpChg chg="add mod">
          <ac:chgData name="Tsinuel Geleta" userId="d96f76fd-9e40-4467-a338-1ed2d9521645" providerId="ADAL" clId="{DED87990-599D-4049-9F2E-83C86D084151}" dt="2021-11-25T15:41:36.686" v="1609" actId="164"/>
          <ac:grpSpMkLst>
            <pc:docMk/>
            <pc:sldMk cId="3369210991" sldId="392"/>
            <ac:grpSpMk id="19" creationId="{98B7D60A-3F47-4006-9273-36DE3ED2B7B8}"/>
          </ac:grpSpMkLst>
        </pc:grpChg>
        <pc:grpChg chg="add mod">
          <ac:chgData name="Tsinuel Geleta" userId="d96f76fd-9e40-4467-a338-1ed2d9521645" providerId="ADAL" clId="{DED87990-599D-4049-9F2E-83C86D084151}" dt="2021-11-25T15:42:00.681" v="1610" actId="164"/>
          <ac:grpSpMkLst>
            <pc:docMk/>
            <pc:sldMk cId="3369210991" sldId="392"/>
            <ac:grpSpMk id="20" creationId="{552631D7-C2AE-4BF7-9911-23DEDBC13910}"/>
          </ac:grpSpMkLst>
        </pc:grpChg>
        <pc:grpChg chg="add del mod">
          <ac:chgData name="Tsinuel Geleta" userId="d96f76fd-9e40-4467-a338-1ed2d9521645" providerId="ADAL" clId="{DED87990-599D-4049-9F2E-83C86D084151}" dt="2021-11-25T15:40:34.512" v="1591" actId="478"/>
          <ac:grpSpMkLst>
            <pc:docMk/>
            <pc:sldMk cId="3369210991" sldId="392"/>
            <ac:grpSpMk id="30" creationId="{CDA521C3-46D8-44EB-971E-293289E7CA2A}"/>
          </ac:grpSpMkLst>
        </pc:grpChg>
        <pc:grpChg chg="add mod">
          <ac:chgData name="Tsinuel Geleta" userId="d96f76fd-9e40-4467-a338-1ed2d9521645" providerId="ADAL" clId="{DED87990-599D-4049-9F2E-83C86D084151}" dt="2021-11-25T15:41:36.686" v="1609" actId="164"/>
          <ac:grpSpMkLst>
            <pc:docMk/>
            <pc:sldMk cId="3369210991" sldId="392"/>
            <ac:grpSpMk id="39" creationId="{296F6AAD-2FAB-4A4D-9DC9-E2C91E36D4BB}"/>
          </ac:grpSpMkLst>
        </pc:grpChg>
        <pc:grpChg chg="add mod">
          <ac:chgData name="Tsinuel Geleta" userId="d96f76fd-9e40-4467-a338-1ed2d9521645" providerId="ADAL" clId="{DED87990-599D-4049-9F2E-83C86D084151}" dt="2021-11-25T15:42:00.681" v="1610" actId="164"/>
          <ac:grpSpMkLst>
            <pc:docMk/>
            <pc:sldMk cId="3369210991" sldId="392"/>
            <ac:grpSpMk id="40" creationId="{C701B563-5E89-400D-9734-C582763D272C}"/>
          </ac:grpSpMkLst>
        </pc:grpChg>
        <pc:grpChg chg="add mod">
          <ac:chgData name="Tsinuel Geleta" userId="d96f76fd-9e40-4467-a338-1ed2d9521645" providerId="ADAL" clId="{DED87990-599D-4049-9F2E-83C86D084151}" dt="2021-11-25T15:42:05.318" v="1611" actId="164"/>
          <ac:grpSpMkLst>
            <pc:docMk/>
            <pc:sldMk cId="3369210991" sldId="392"/>
            <ac:grpSpMk id="41" creationId="{5916925C-49E2-45A4-A603-E0058933EEC7}"/>
          </ac:grpSpMkLst>
        </pc:grpChg>
        <pc:grpChg chg="add mod">
          <ac:chgData name="Tsinuel Geleta" userId="d96f76fd-9e40-4467-a338-1ed2d9521645" providerId="ADAL" clId="{DED87990-599D-4049-9F2E-83C86D084151}" dt="2021-11-25T15:42:09.662" v="1612" actId="164"/>
          <ac:grpSpMkLst>
            <pc:docMk/>
            <pc:sldMk cId="3369210991" sldId="392"/>
            <ac:grpSpMk id="42" creationId="{D6BF44C1-FE65-400F-80DF-9BE3C80E9501}"/>
          </ac:grpSpMkLst>
        </pc:grpChg>
        <pc:picChg chg="add mod">
          <ac:chgData name="Tsinuel Geleta" userId="d96f76fd-9e40-4467-a338-1ed2d9521645" providerId="ADAL" clId="{DED87990-599D-4049-9F2E-83C86D084151}" dt="2021-11-25T15:14:59.009" v="1453" actId="164"/>
          <ac:picMkLst>
            <pc:docMk/>
            <pc:sldMk cId="3369210991" sldId="392"/>
            <ac:picMk id="6" creationId="{2A78EE81-C75A-49F6-B485-A8FB915F18B5}"/>
          </ac:picMkLst>
        </pc:picChg>
        <pc:picChg chg="add del mod">
          <ac:chgData name="Tsinuel Geleta" userId="d96f76fd-9e40-4467-a338-1ed2d9521645" providerId="ADAL" clId="{DED87990-599D-4049-9F2E-83C86D084151}" dt="2021-11-25T15:10:23.094" v="1386" actId="478"/>
          <ac:picMkLst>
            <pc:docMk/>
            <pc:sldMk cId="3369210991" sldId="392"/>
            <ac:picMk id="6" creationId="{D1E185C3-BD02-4467-AF92-9E1D94C19B2B}"/>
          </ac:picMkLst>
        </pc:picChg>
        <pc:picChg chg="add del mod">
          <ac:chgData name="Tsinuel Geleta" userId="d96f76fd-9e40-4467-a338-1ed2d9521645" providerId="ADAL" clId="{DED87990-599D-4049-9F2E-83C86D084151}" dt="2021-11-25T15:10:20.708" v="1384" actId="478"/>
          <ac:picMkLst>
            <pc:docMk/>
            <pc:sldMk cId="3369210991" sldId="392"/>
            <ac:picMk id="8" creationId="{3E8FB51D-1425-407D-87C4-069CDF89AD1D}"/>
          </ac:picMkLst>
        </pc:picChg>
        <pc:picChg chg="add mod">
          <ac:chgData name="Tsinuel Geleta" userId="d96f76fd-9e40-4467-a338-1ed2d9521645" providerId="ADAL" clId="{DED87990-599D-4049-9F2E-83C86D084151}" dt="2021-11-25T15:15:15.632" v="1457" actId="164"/>
          <ac:picMkLst>
            <pc:docMk/>
            <pc:sldMk cId="3369210991" sldId="392"/>
            <ac:picMk id="10" creationId="{40C3AE49-418E-41F7-AD87-3B263A5A5C0F}"/>
          </ac:picMkLst>
        </pc:picChg>
        <pc:picChg chg="add mod">
          <ac:chgData name="Tsinuel Geleta" userId="d96f76fd-9e40-4467-a338-1ed2d9521645" providerId="ADAL" clId="{DED87990-599D-4049-9F2E-83C86D084151}" dt="2021-11-25T15:14:25.214" v="1447" actId="164"/>
          <ac:picMkLst>
            <pc:docMk/>
            <pc:sldMk cId="3369210991" sldId="392"/>
            <ac:picMk id="12" creationId="{54A44B11-EF0D-4660-89C2-64031A9C60AC}"/>
          </ac:picMkLst>
        </pc:picChg>
        <pc:picChg chg="add mod">
          <ac:chgData name="Tsinuel Geleta" userId="d96f76fd-9e40-4467-a338-1ed2d9521645" providerId="ADAL" clId="{DED87990-599D-4049-9F2E-83C86D084151}" dt="2021-11-25T15:15:11.865" v="1456" actId="164"/>
          <ac:picMkLst>
            <pc:docMk/>
            <pc:sldMk cId="3369210991" sldId="392"/>
            <ac:picMk id="15" creationId="{08AED482-8EA2-48F7-9BF6-E557B9889F3A}"/>
          </ac:picMkLst>
        </pc:picChg>
        <pc:picChg chg="add mod modCrop">
          <ac:chgData name="Tsinuel Geleta" userId="d96f76fd-9e40-4467-a338-1ed2d9521645" providerId="ADAL" clId="{DED87990-599D-4049-9F2E-83C86D084151}" dt="2021-11-25T15:20:52.687" v="1516" actId="732"/>
          <ac:picMkLst>
            <pc:docMk/>
            <pc:sldMk cId="3369210991" sldId="392"/>
            <ac:picMk id="22" creationId="{5A1DC622-EE22-44DF-ACF6-62A1A7FAD02D}"/>
          </ac:picMkLst>
        </pc:picChg>
        <pc:picChg chg="add mod">
          <ac:chgData name="Tsinuel Geleta" userId="d96f76fd-9e40-4467-a338-1ed2d9521645" providerId="ADAL" clId="{DED87990-599D-4049-9F2E-83C86D084151}" dt="2021-11-25T15:19:52.777" v="1511" actId="1076"/>
          <ac:picMkLst>
            <pc:docMk/>
            <pc:sldMk cId="3369210991" sldId="392"/>
            <ac:picMk id="23" creationId="{B6CB56BF-6D28-4942-A399-9B1AE6AB5972}"/>
          </ac:picMkLst>
        </pc:picChg>
        <pc:picChg chg="mod">
          <ac:chgData name="Tsinuel Geleta" userId="d96f76fd-9e40-4467-a338-1ed2d9521645" providerId="ADAL" clId="{DED87990-599D-4049-9F2E-83C86D084151}" dt="2021-11-25T15:41:36.686" v="1609" actId="164"/>
          <ac:picMkLst>
            <pc:docMk/>
            <pc:sldMk cId="3369210991" sldId="392"/>
            <ac:picMk id="35" creationId="{503B391E-6E43-4468-8E43-01E8201C0900}"/>
          </ac:picMkLst>
        </pc:picChg>
        <pc:picChg chg="add mod">
          <ac:chgData name="Tsinuel Geleta" userId="d96f76fd-9e40-4467-a338-1ed2d9521645" providerId="ADAL" clId="{DED87990-599D-4049-9F2E-83C86D084151}" dt="2021-11-25T15:42:46.733" v="1688" actId="1037"/>
          <ac:picMkLst>
            <pc:docMk/>
            <pc:sldMk cId="3369210991" sldId="392"/>
            <ac:picMk id="36" creationId="{4BD56A28-BDAA-4619-976B-14F8ACE8E568}"/>
          </ac:picMkLst>
        </pc:picChg>
        <pc:picChg chg="add mod">
          <ac:chgData name="Tsinuel Geleta" userId="d96f76fd-9e40-4467-a338-1ed2d9521645" providerId="ADAL" clId="{DED87990-599D-4049-9F2E-83C86D084151}" dt="2021-11-25T15:42:38.855" v="1686" actId="1038"/>
          <ac:picMkLst>
            <pc:docMk/>
            <pc:sldMk cId="3369210991" sldId="392"/>
            <ac:picMk id="37" creationId="{373082DD-9562-497F-B645-2C86FFB6AA4C}"/>
          </ac:picMkLst>
        </pc:picChg>
        <pc:picChg chg="add mod">
          <ac:chgData name="Tsinuel Geleta" userId="d96f76fd-9e40-4467-a338-1ed2d9521645" providerId="ADAL" clId="{DED87990-599D-4049-9F2E-83C86D084151}" dt="2021-11-25T15:42:25.476" v="1639" actId="1038"/>
          <ac:picMkLst>
            <pc:docMk/>
            <pc:sldMk cId="3369210991" sldId="392"/>
            <ac:picMk id="38" creationId="{EE73706A-06A9-413C-BE2B-8AE25E734C29}"/>
          </ac:picMkLst>
        </pc:picChg>
        <pc:cxnChg chg="add mod">
          <ac:chgData name="Tsinuel Geleta" userId="d96f76fd-9e40-4467-a338-1ed2d9521645" providerId="ADAL" clId="{DED87990-599D-4049-9F2E-83C86D084151}" dt="2021-11-25T15:19:52.777" v="1511" actId="1076"/>
          <ac:cxnSpMkLst>
            <pc:docMk/>
            <pc:sldMk cId="3369210991" sldId="392"/>
            <ac:cxnSpMk id="25" creationId="{D99CB4DE-8884-497A-9318-1A3CA90FAE0B}"/>
          </ac:cxnSpMkLst>
        </pc:cxnChg>
        <pc:cxnChg chg="add mod">
          <ac:chgData name="Tsinuel Geleta" userId="d96f76fd-9e40-4467-a338-1ed2d9521645" providerId="ADAL" clId="{DED87990-599D-4049-9F2E-83C86D084151}" dt="2021-11-25T15:19:45.752" v="1510" actId="1076"/>
          <ac:cxnSpMkLst>
            <pc:docMk/>
            <pc:sldMk cId="3369210991" sldId="392"/>
            <ac:cxnSpMk id="27" creationId="{7D33EA1F-6D51-4340-A081-80D4CF2C24F2}"/>
          </ac:cxnSpMkLst>
        </pc:cxnChg>
      </pc:sldChg>
      <pc:sldChg chg="addSp delSp modSp new mod">
        <pc:chgData name="Tsinuel Geleta" userId="d96f76fd-9e40-4467-a338-1ed2d9521645" providerId="ADAL" clId="{DED87990-599D-4049-9F2E-83C86D084151}" dt="2021-11-25T16:25:08.469" v="1838" actId="1076"/>
        <pc:sldMkLst>
          <pc:docMk/>
          <pc:sldMk cId="3430603759" sldId="393"/>
        </pc:sldMkLst>
        <pc:spChg chg="mod">
          <ac:chgData name="Tsinuel Geleta" userId="d96f76fd-9e40-4467-a338-1ed2d9521645" providerId="ADAL" clId="{DED87990-599D-4049-9F2E-83C86D084151}" dt="2021-11-25T16:15:40.880" v="1777" actId="20577"/>
          <ac:spMkLst>
            <pc:docMk/>
            <pc:sldMk cId="3430603759" sldId="393"/>
            <ac:spMk id="2" creationId="{C53D75D1-F6EF-4285-B876-3D29AD7DA6BC}"/>
          </ac:spMkLst>
        </pc:spChg>
        <pc:spChg chg="add del mod">
          <ac:chgData name="Tsinuel Geleta" userId="d96f76fd-9e40-4467-a338-1ed2d9521645" providerId="ADAL" clId="{DED87990-599D-4049-9F2E-83C86D084151}" dt="2021-11-25T16:21:18.763" v="1834" actId="20577"/>
          <ac:spMkLst>
            <pc:docMk/>
            <pc:sldMk cId="3430603759" sldId="393"/>
            <ac:spMk id="3" creationId="{04D2F351-5E6B-44ED-9416-A6B86F545052}"/>
          </ac:spMkLst>
        </pc:spChg>
        <pc:spChg chg="add mod">
          <ac:chgData name="Tsinuel Geleta" userId="d96f76fd-9e40-4467-a338-1ed2d9521645" providerId="ADAL" clId="{DED87990-599D-4049-9F2E-83C86D084151}" dt="2021-11-25T16:20:02.602" v="1808"/>
          <ac:spMkLst>
            <pc:docMk/>
            <pc:sldMk cId="3430603759" sldId="393"/>
            <ac:spMk id="13" creationId="{E5D26849-B298-42E3-987F-A6DEE37BF485}"/>
          </ac:spMkLst>
        </pc:spChg>
        <pc:picChg chg="add del mod">
          <ac:chgData name="Tsinuel Geleta" userId="d96f76fd-9e40-4467-a338-1ed2d9521645" providerId="ADAL" clId="{DED87990-599D-4049-9F2E-83C86D084151}" dt="2021-11-25T16:15:49.422" v="1782" actId="22"/>
          <ac:picMkLst>
            <pc:docMk/>
            <pc:sldMk cId="3430603759" sldId="393"/>
            <ac:picMk id="6" creationId="{E966D3D9-CBE8-46AB-B25C-5B0B97CC20DA}"/>
          </ac:picMkLst>
        </pc:picChg>
        <pc:picChg chg="add del mod">
          <ac:chgData name="Tsinuel Geleta" userId="d96f76fd-9e40-4467-a338-1ed2d9521645" providerId="ADAL" clId="{DED87990-599D-4049-9F2E-83C86D084151}" dt="2021-11-25T16:17:40.298" v="1798" actId="478"/>
          <ac:picMkLst>
            <pc:docMk/>
            <pc:sldMk cId="3430603759" sldId="393"/>
            <ac:picMk id="8" creationId="{BDECF4E6-9534-4068-9CC0-736E300EFC31}"/>
          </ac:picMkLst>
        </pc:picChg>
        <pc:picChg chg="add del mod modCrop">
          <ac:chgData name="Tsinuel Geleta" userId="d96f76fd-9e40-4467-a338-1ed2d9521645" providerId="ADAL" clId="{DED87990-599D-4049-9F2E-83C86D084151}" dt="2021-11-25T16:20:46.386" v="1825" actId="14100"/>
          <ac:picMkLst>
            <pc:docMk/>
            <pc:sldMk cId="3430603759" sldId="393"/>
            <ac:picMk id="10" creationId="{9D4BA552-7891-43C3-9495-6A9A864BFE33}"/>
          </ac:picMkLst>
        </pc:picChg>
        <pc:picChg chg="add mod ord">
          <ac:chgData name="Tsinuel Geleta" userId="d96f76fd-9e40-4467-a338-1ed2d9521645" providerId="ADAL" clId="{DED87990-599D-4049-9F2E-83C86D084151}" dt="2021-11-25T16:21:05.558" v="1827" actId="14100"/>
          <ac:picMkLst>
            <pc:docMk/>
            <pc:sldMk cId="3430603759" sldId="393"/>
            <ac:picMk id="12" creationId="{9FBC8DD9-ECF4-4575-A2A4-C617DB4805ED}"/>
          </ac:picMkLst>
        </pc:picChg>
        <pc:picChg chg="add mod">
          <ac:chgData name="Tsinuel Geleta" userId="d96f76fd-9e40-4467-a338-1ed2d9521645" providerId="ADAL" clId="{DED87990-599D-4049-9F2E-83C86D084151}" dt="2021-11-25T16:25:08.469" v="1838" actId="1076"/>
          <ac:picMkLst>
            <pc:docMk/>
            <pc:sldMk cId="3430603759" sldId="393"/>
            <ac:picMk id="15" creationId="{9FDB8FF2-DDFC-4B79-9394-369EC1A38663}"/>
          </ac:picMkLst>
        </pc:picChg>
      </pc:sldChg>
    </pc:docChg>
  </pc:docChgLst>
  <pc:docChgLst>
    <pc:chgData name="Guest User" userId="S::urn:spo:anon#a94dbf62620ad82d26bc00bb5a3cb1f87ee7e53a074309e5ac0cec68ca1d87d2::" providerId="AD" clId="Web-{64BA655A-5B10-704E-1805-7FE8A8E0C766}"/>
    <pc:docChg chg="modSld">
      <pc:chgData name="Guest User" userId="S::urn:spo:anon#a94dbf62620ad82d26bc00bb5a3cb1f87ee7e53a074309e5ac0cec68ca1d87d2::" providerId="AD" clId="Web-{64BA655A-5B10-704E-1805-7FE8A8E0C766}" dt="2021-11-25T17:12:58.437" v="167" actId="20577"/>
      <pc:docMkLst>
        <pc:docMk/>
      </pc:docMkLst>
      <pc:sldChg chg="modSp">
        <pc:chgData name="Guest User" userId="S::urn:spo:anon#a94dbf62620ad82d26bc00bb5a3cb1f87ee7e53a074309e5ac0cec68ca1d87d2::" providerId="AD" clId="Web-{64BA655A-5B10-704E-1805-7FE8A8E0C766}" dt="2021-11-25T17:12:58.437" v="167" actId="20577"/>
        <pc:sldMkLst>
          <pc:docMk/>
          <pc:sldMk cId="2192740621" sldId="384"/>
        </pc:sldMkLst>
        <pc:spChg chg="mod">
          <ac:chgData name="Guest User" userId="S::urn:spo:anon#a94dbf62620ad82d26bc00bb5a3cb1f87ee7e53a074309e5ac0cec68ca1d87d2::" providerId="AD" clId="Web-{64BA655A-5B10-704E-1805-7FE8A8E0C766}" dt="2021-11-25T17:12:58.437" v="167" actId="20577"/>
          <ac:spMkLst>
            <pc:docMk/>
            <pc:sldMk cId="2192740621" sldId="384"/>
            <ac:spMk id="5" creationId="{FC41D183-15E9-43A4-B68A-98BC87EACD36}"/>
          </ac:spMkLst>
        </pc:spChg>
      </pc:sldChg>
      <pc:sldChg chg="addSp modSp addAnim modAnim">
        <pc:chgData name="Guest User" userId="S::urn:spo:anon#a94dbf62620ad82d26bc00bb5a3cb1f87ee7e53a074309e5ac0cec68ca1d87d2::" providerId="AD" clId="Web-{64BA655A-5B10-704E-1805-7FE8A8E0C766}" dt="2021-11-25T16:30:13.133" v="20" actId="1076"/>
        <pc:sldMkLst>
          <pc:docMk/>
          <pc:sldMk cId="2056119152" sldId="388"/>
        </pc:sldMkLst>
        <pc:spChg chg="add mod">
          <ac:chgData name="Guest User" userId="S::urn:spo:anon#a94dbf62620ad82d26bc00bb5a3cb1f87ee7e53a074309e5ac0cec68ca1d87d2::" providerId="AD" clId="Web-{64BA655A-5B10-704E-1805-7FE8A8E0C766}" dt="2021-11-25T16:30:13.133" v="20" actId="1076"/>
          <ac:spMkLst>
            <pc:docMk/>
            <pc:sldMk cId="2056119152" sldId="388"/>
            <ac:spMk id="2" creationId="{AC657D8B-A204-48A2-97B7-CAB02DCDD856}"/>
          </ac:spMkLst>
        </pc:spChg>
      </pc:sldChg>
      <pc:sldChg chg="modSp">
        <pc:chgData name="Guest User" userId="S::urn:spo:anon#a94dbf62620ad82d26bc00bb5a3cb1f87ee7e53a074309e5ac0cec68ca1d87d2::" providerId="AD" clId="Web-{64BA655A-5B10-704E-1805-7FE8A8E0C766}" dt="2021-11-25T16:48:33.493" v="56" actId="20577"/>
        <pc:sldMkLst>
          <pc:docMk/>
          <pc:sldMk cId="3369210991" sldId="392"/>
        </pc:sldMkLst>
        <pc:spChg chg="mod">
          <ac:chgData name="Guest User" userId="S::urn:spo:anon#a94dbf62620ad82d26bc00bb5a3cb1f87ee7e53a074309e5ac0cec68ca1d87d2::" providerId="AD" clId="Web-{64BA655A-5B10-704E-1805-7FE8A8E0C766}" dt="2021-11-25T16:48:33.493" v="56" actId="20577"/>
          <ac:spMkLst>
            <pc:docMk/>
            <pc:sldMk cId="3369210991" sldId="392"/>
            <ac:spMk id="2" creationId="{9E0293E6-9530-4FAC-904B-014B6C52898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0" i="0" u="none" strike="noStrike" kern="1200" baseline="0" smtId="4294967295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0">
                <a:effectLst/>
              </a:rPr>
              <a:t>Number of lives lost due to tornadoes in the U.S. from 1995 to 2020</a:t>
            </a:r>
            <a:endParaRPr lang="en-CA" b="0">
              <a:effectLst/>
            </a:endParaRPr>
          </a:p>
        </c:rich>
      </c:tx>
      <c:layout>
        <c:manualLayout>
          <c:xMode val="edge"/>
          <c:yMode val="edge"/>
          <c:x val="0.1166477987545918"/>
          <c:y val="1.9350869741601131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B36-424C-84AD-81ABDA88ABF2}"/>
                </c:ext>
              </c:extLst>
            </c:dLbl>
            <c:dLbl>
              <c:idx val="1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36-424C-84AD-81ABDA88ABF2}"/>
                </c:ext>
              </c:extLst>
            </c:dLbl>
            <c:dLbl>
              <c:idx val="2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36-424C-84AD-81ABDA88ABF2}"/>
                </c:ext>
              </c:extLst>
            </c:dLbl>
            <c:dLbl>
              <c:idx val="3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36-424C-84AD-81ABDA88ABF2}"/>
                </c:ext>
              </c:extLst>
            </c:dLbl>
            <c:dLbl>
              <c:idx val="4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36-424C-84AD-81ABDA88ABF2}"/>
                </c:ext>
              </c:extLst>
            </c:dLbl>
            <c:dLbl>
              <c:idx val="5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36-424C-84AD-81ABDA88ABF2}"/>
                </c:ext>
              </c:extLst>
            </c:dLbl>
            <c:dLbl>
              <c:idx val="6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36-424C-84AD-81ABDA88ABF2}"/>
                </c:ext>
              </c:extLst>
            </c:dLbl>
            <c:dLbl>
              <c:idx val="7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36-424C-84AD-81ABDA88ABF2}"/>
                </c:ext>
              </c:extLst>
            </c:dLbl>
            <c:dLbl>
              <c:idx val="8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36-424C-84AD-81ABDA88ABF2}"/>
                </c:ext>
              </c:extLst>
            </c:dLbl>
            <c:dLbl>
              <c:idx val="9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36-424C-84AD-81ABDA88ABF2}"/>
                </c:ext>
              </c:extLst>
            </c:dLbl>
            <c:dLbl>
              <c:idx val="10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B36-424C-84AD-81ABDA88ABF2}"/>
                </c:ext>
              </c:extLst>
            </c:dLbl>
            <c:dLbl>
              <c:idx val="11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B36-424C-84AD-81ABDA88ABF2}"/>
                </c:ext>
              </c:extLst>
            </c:dLbl>
            <c:dLbl>
              <c:idx val="12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B36-424C-84AD-81ABDA88ABF2}"/>
                </c:ext>
              </c:extLst>
            </c:dLbl>
            <c:dLbl>
              <c:idx val="13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B36-424C-84AD-81ABDA88ABF2}"/>
                </c:ext>
              </c:extLst>
            </c:dLbl>
            <c:dLbl>
              <c:idx val="14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B36-424C-84AD-81ABDA88ABF2}"/>
                </c:ext>
              </c:extLst>
            </c:dLbl>
            <c:dLbl>
              <c:idx val="15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B36-424C-84AD-81ABDA88ABF2}"/>
                </c:ext>
              </c:extLst>
            </c:dLbl>
            <c:dLbl>
              <c:idx val="16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B36-424C-84AD-81ABDA88ABF2}"/>
                </c:ext>
              </c:extLst>
            </c:dLbl>
            <c:dLbl>
              <c:idx val="17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B36-424C-84AD-81ABDA88ABF2}"/>
                </c:ext>
              </c:extLst>
            </c:dLbl>
            <c:dLbl>
              <c:idx val="18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B36-424C-84AD-81ABDA88ABF2}"/>
                </c:ext>
              </c:extLst>
            </c:dLbl>
            <c:dLbl>
              <c:idx val="19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B36-424C-84AD-81ABDA88ABF2}"/>
                </c:ext>
              </c:extLst>
            </c:dLbl>
            <c:dLbl>
              <c:idx val="20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B36-424C-84AD-81ABDA88ABF2}"/>
                </c:ext>
              </c:extLst>
            </c:dLbl>
            <c:dLbl>
              <c:idx val="21"/>
              <c:numFmt formatCode="#,##0" sourceLinked="0"/>
              <c:spPr/>
              <c:txPr>
                <a:bodyPr/>
                <a:lstStyle/>
                <a:p>
                  <a:pPr>
                    <a:defRPr sz="10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B36-424C-84AD-81ABDA88AB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mtId="4294967295">
                    <a:solidFill>
                      <a:srgbClr val="0F283E"/>
                    </a:solidFill>
                    <a:latin typeface="Open Sans Ligh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Sheet1!$A$2:$A$23</c:f>
              <c:numCache>
                <c:formatCode>General</c:formatCode>
                <c:ptCount val="22"/>
                <c:pt idx="0">
                  <c:v>1995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  <c:pt idx="21">
                  <c:v>2020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30</c:v>
                </c:pt>
                <c:pt idx="1">
                  <c:v>41</c:v>
                </c:pt>
                <c:pt idx="2">
                  <c:v>40</c:v>
                </c:pt>
                <c:pt idx="3">
                  <c:v>55</c:v>
                </c:pt>
                <c:pt idx="4">
                  <c:v>54</c:v>
                </c:pt>
                <c:pt idx="5">
                  <c:v>35</c:v>
                </c:pt>
                <c:pt idx="6">
                  <c:v>38</c:v>
                </c:pt>
                <c:pt idx="7">
                  <c:v>67</c:v>
                </c:pt>
                <c:pt idx="8">
                  <c:v>81</c:v>
                </c:pt>
                <c:pt idx="9">
                  <c:v>126</c:v>
                </c:pt>
                <c:pt idx="10">
                  <c:v>21</c:v>
                </c:pt>
                <c:pt idx="11">
                  <c:v>45</c:v>
                </c:pt>
                <c:pt idx="12">
                  <c:v>553</c:v>
                </c:pt>
                <c:pt idx="13">
                  <c:v>70</c:v>
                </c:pt>
                <c:pt idx="14">
                  <c:v>55</c:v>
                </c:pt>
                <c:pt idx="15">
                  <c:v>47</c:v>
                </c:pt>
                <c:pt idx="16">
                  <c:v>36</c:v>
                </c:pt>
                <c:pt idx="17">
                  <c:v>18</c:v>
                </c:pt>
                <c:pt idx="18">
                  <c:v>35</c:v>
                </c:pt>
                <c:pt idx="19">
                  <c:v>10</c:v>
                </c:pt>
                <c:pt idx="20">
                  <c:v>42</c:v>
                </c:pt>
                <c:pt idx="2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B36-424C-84AD-81ABDA88A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 sz="1000" b="0">
                    <a:solidFill>
                      <a:srgbClr val="0F283E"/>
                    </a:solidFill>
                    <a:latin typeface="Open Sans Light"/>
                  </a:rPr>
                  <a:t>Number of fatalities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D16231B-CC7B-47DB-86D6-1806FE42A045}" type="datetimeFigureOut">
              <a:rPr lang="en-CA" smtClean="0"/>
              <a:t>2021-11-29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8374C59-8391-4277-8FD7-4BD494F637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3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74C59-8391-4277-8FD7-4BD494F637A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2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502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6318422"/>
            <a:ext cx="1076411" cy="539578"/>
          </a:xfrm>
          <a:prstGeom prst="rect">
            <a:avLst/>
          </a:prstGeom>
          <a:solidFill>
            <a:srgbClr val="5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A3EE36-B4DC-4DC3-97DD-2F1462841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" y="5824383"/>
            <a:ext cx="2291492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1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posed_research_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C67772-E5DB-4D1A-B20E-2C4F5C8EBA1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1948461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Methodology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98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C35666-6715-4DAF-B10E-26A8ABDEC3E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171984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55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928DCE-60A7-4141-8675-E378EA65EC1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240892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Plan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79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76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39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502E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6318422"/>
            <a:ext cx="1076411" cy="539578"/>
          </a:xfrm>
          <a:prstGeom prst="rect">
            <a:avLst/>
          </a:prstGeom>
          <a:solidFill>
            <a:srgbClr val="502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A3EE36-B4DC-4DC3-97DD-2F1462841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" y="5824383"/>
            <a:ext cx="2291492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37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5448301"/>
            <a:ext cx="12192000" cy="1418167"/>
          </a:xfrm>
          <a:prstGeom prst="rect">
            <a:avLst/>
          </a:prstGeom>
          <a:solidFill>
            <a:srgbClr val="4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1667"/>
            <a:ext cx="9144000" cy="1236133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4714"/>
            <a:ext cx="9144000" cy="2818484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2EBE8-39C1-48AC-9091-466B64765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" y="5824383"/>
            <a:ext cx="2274559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22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90701" y="990600"/>
            <a:ext cx="8648700" cy="5566718"/>
          </a:xfr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2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31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1971D0-A3DC-475C-9401-E86A015681A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0" kern="120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70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5448301"/>
            <a:ext cx="12192000" cy="1418167"/>
          </a:xfrm>
          <a:prstGeom prst="rect">
            <a:avLst/>
          </a:prstGeom>
          <a:solidFill>
            <a:srgbClr val="4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1667"/>
            <a:ext cx="9144000" cy="1236133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4714"/>
            <a:ext cx="9144000" cy="2818484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2EBE8-39C1-48AC-9091-466B64765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" y="5824383"/>
            <a:ext cx="2274559" cy="6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4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-of-the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936B60-95FB-4AEC-AD92-50822A1F7017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479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-of-the-art(spe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9700" y="766120"/>
            <a:ext cx="3060000" cy="5791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F13D87-874A-4B24-822E-4F1CE17B8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300" y="764919"/>
            <a:ext cx="3060000" cy="579240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 b="1" i="1"/>
            </a:lvl1pPr>
            <a:lvl2pPr marL="355600" indent="-228600"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A1E1B8-45C3-4F4F-BA37-A7CD17665DD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93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posed_research_g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9C988C-FDC2-40C4-9AF3-16B638D294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Gap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77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posed_research_g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9C988C-FDC2-40C4-9AF3-16B638D294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Objectives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764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posed_research_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C67772-E5DB-4D1A-B20E-2C4F5C8EBA1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Methodology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816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C35666-6715-4DAF-B10E-26A8ABDEC3E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829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928DCE-60A7-4141-8675-E378EA65EC1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Plan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262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51CB230-D22E-4789-A6EE-1310F7D36D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6000" y="1148081"/>
            <a:ext cx="11520000" cy="5079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5A69BF3-7BDE-4293-B853-6779F3E8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76E1F42-28FD-4244-9B29-68ED500ADF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A88FBCE-8034-4A35-B9A3-33C00FCFF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B2CE82E-3EFC-40B6-80D1-00B0C75B7C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42EBDE-3494-4D0C-BD51-3F93BD25E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00" y="667320"/>
            <a:ext cx="11520000" cy="3139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1600" b="1" dirty="0" smtClean="0">
                <a:solidFill>
                  <a:srgbClr val="3B1B70"/>
                </a:solidFill>
                <a:latin typeface="Arial"/>
                <a:cs typeface="+mn-cs"/>
              </a:defRPr>
            </a:lvl1pPr>
          </a:lstStyle>
          <a:p>
            <a:pPr marL="342891" lvl="0" indent="-342891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441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6644281"/>
            <a:ext cx="12192000" cy="21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rgbClr val="502E8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rgbClr val="502E8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pic>
        <p:nvPicPr>
          <p:cNvPr id="1026" name="Picture 2" descr="Image result for western logo">
            <a:extLst>
              <a:ext uri="{FF2B5EF4-FFF2-40B4-BE49-F238E27FC236}">
                <a16:creationId xmlns:a16="http://schemas.microsoft.com/office/drawing/2014/main" id="{EBCF1EFB-F36F-42DE-B0B7-F776FDFA4E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4" y="5865514"/>
            <a:ext cx="2286795" cy="51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4649F-93A6-4468-8E71-63E08025FC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07246"/>
            <a:ext cx="8792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1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DF283-C4EF-4092-9EA2-B1F893A80E1A}"/>
              </a:ext>
            </a:extLst>
          </p:cNvPr>
          <p:cNvSpPr/>
          <p:nvPr userDrawn="1"/>
        </p:nvSpPr>
        <p:spPr>
          <a:xfrm>
            <a:off x="0" y="5448301"/>
            <a:ext cx="12192000" cy="1418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0801"/>
            <a:ext cx="9144000" cy="729336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rgbClr val="502E8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2" descr="Image result for western logo">
            <a:extLst>
              <a:ext uri="{FF2B5EF4-FFF2-40B4-BE49-F238E27FC236}">
                <a16:creationId xmlns:a16="http://schemas.microsoft.com/office/drawing/2014/main" id="{550D72D3-D912-44B4-9922-3D9E587FF4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4" y="5865514"/>
            <a:ext cx="2286795" cy="51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809950-8C53-4333-AE96-FB841AFB5AD2}"/>
              </a:ext>
            </a:extLst>
          </p:cNvPr>
          <p:cNvCxnSpPr/>
          <p:nvPr userDrawn="1"/>
        </p:nvCxnSpPr>
        <p:spPr>
          <a:xfrm>
            <a:off x="0" y="5438775"/>
            <a:ext cx="12192000" cy="0"/>
          </a:xfrm>
          <a:prstGeom prst="line">
            <a:avLst/>
          </a:prstGeom>
          <a:ln w="38100">
            <a:solidFill>
              <a:srgbClr val="4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F963E5-031A-4D6D-8353-6D6B974D8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4000" y="4267199"/>
            <a:ext cx="9144000" cy="1107573"/>
          </a:xfrm>
        </p:spPr>
        <p:txBody>
          <a:bodyPr/>
          <a:lstStyle>
            <a:lvl1pPr marL="0" indent="0" algn="ctr">
              <a:spcBef>
                <a:spcPts val="120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50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90701" y="990600"/>
            <a:ext cx="8648700" cy="5566718"/>
          </a:xfr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6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90701" y="990600"/>
            <a:ext cx="8648700" cy="5566718"/>
          </a:xfr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65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546" y="6043171"/>
            <a:ext cx="11576909" cy="514148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546" y="163334"/>
            <a:ext cx="11576909" cy="5791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61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withLeft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766120"/>
            <a:ext cx="10074705" cy="5791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A7487F-191E-496F-80BE-23C4A8DE0E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420" y="766120"/>
            <a:ext cx="1740330" cy="5791199"/>
          </a:xfrm>
        </p:spPr>
        <p:txBody>
          <a:bodyPr>
            <a:noAutofit/>
          </a:bodyPr>
          <a:lstStyle>
            <a:lvl1pPr marL="85725" indent="-85725">
              <a:defRPr sz="1200"/>
            </a:lvl1pPr>
            <a:lvl2pPr marL="266700" indent="-95250">
              <a:defRPr sz="1100"/>
            </a:lvl2pPr>
            <a:lvl3pPr marL="361950" indent="-952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0475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-based idea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66676"/>
            <a:ext cx="5270501" cy="1190625"/>
          </a:xfrm>
        </p:spPr>
        <p:txBody>
          <a:bodyPr anchor="t" anchorCtr="0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4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>
              <a:defRPr/>
            </a:pPr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02E82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1971D0-A3DC-475C-9401-E86A015681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386967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0" kern="120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71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-of-the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936B60-95FB-4AEC-AD92-50822A1F701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82580598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1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te-of-the-art(spe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9700" y="766120"/>
            <a:ext cx="3060000" cy="5791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F13D87-874A-4B24-822E-4F1CE17B8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300" y="764919"/>
            <a:ext cx="3060000" cy="579240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 b="1" i="1"/>
            </a:lvl1pPr>
            <a:lvl2pPr marL="355600" indent="-228600"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A1E1B8-45C3-4F4F-BA37-A7CD17665DD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7356913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900" b="0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posed_research_g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9C988C-FDC2-40C4-9AF3-16B638D294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91315484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Gap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1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posed_research_g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9C988C-FDC2-40C4-9AF3-16B638D294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8610848"/>
              </p:ext>
            </p:extLst>
          </p:nvPr>
        </p:nvGraphicFramePr>
        <p:xfrm>
          <a:off x="0" y="0"/>
          <a:ext cx="12192000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46922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5302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432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000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4031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844409"/>
                    </a:ext>
                  </a:extLst>
                </a:gridCol>
              </a:tblGrid>
              <a:tr h="135545">
                <a:tc>
                  <a:txBody>
                    <a:bodyPr/>
                    <a:lstStyle/>
                    <a:p>
                      <a:r>
                        <a:rPr lang="en-CA" sz="900" b="1"/>
                        <a:t>Introduction</a:t>
                      </a:r>
                      <a:endParaRPr lang="en-US" sz="900" b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A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Proposed research: </a:t>
                      </a:r>
                      <a:r>
                        <a:rPr lang="en-CA" sz="9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Objectives</a:t>
                      </a:r>
                      <a:endParaRPr lang="en-US" sz="900" b="0" i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Progress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Plan</a:t>
                      </a:r>
                      <a:endParaRPr lang="en-US" sz="9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E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2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24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546" y="135545"/>
            <a:ext cx="11576909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546" y="766120"/>
            <a:ext cx="11576909" cy="579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4418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02E82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45957"/>
            <a:ext cx="4114800" cy="212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02E82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4382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02E82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684" r:id="rId3"/>
    <p:sldLayoutId id="2147483674" r:id="rId4"/>
    <p:sldLayoutId id="2147483675" r:id="rId5"/>
    <p:sldLayoutId id="2147483677" r:id="rId6"/>
    <p:sldLayoutId id="2147483686" r:id="rId7"/>
    <p:sldLayoutId id="2147483679" r:id="rId8"/>
    <p:sldLayoutId id="2147483690" r:id="rId9"/>
    <p:sldLayoutId id="2147483680" r:id="rId10"/>
    <p:sldLayoutId id="2147483681" r:id="rId11"/>
    <p:sldLayoutId id="2147483678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02E82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B05A1-3299-4259-B453-2191157B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F9635-336B-4B43-931E-D9530A80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7A89-464F-4AF7-BA6F-BBF53AECA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BB35E-7C96-4FAD-B41D-B7C23F0A5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977EF-006C-4AA9-A2A1-3BC0061E0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30FD-AFD3-48DE-B119-930E59964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646526"/>
            <a:ext cx="12192000" cy="213148"/>
          </a:xfrm>
          <a:prstGeom prst="rect">
            <a:avLst/>
          </a:prstGeom>
          <a:solidFill>
            <a:srgbClr val="502E82"/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546" y="135545"/>
            <a:ext cx="11576909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546" y="766120"/>
            <a:ext cx="11576909" cy="579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4418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45957"/>
            <a:ext cx="4114800" cy="212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4382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02E82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546" y="173936"/>
            <a:ext cx="11576909" cy="51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546" y="766120"/>
            <a:ext cx="11576909" cy="579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93812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2" y="6645957"/>
            <a:ext cx="4114800" cy="212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44281"/>
            <a:ext cx="2743200" cy="208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914400"/>
            <a:fld id="{03105970-0FB2-458F-9457-96A4157F541A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4" r:id="rId5"/>
    <p:sldLayoutId id="2147483712" r:id="rId6"/>
    <p:sldLayoutId id="214748371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02E82"/>
          </a:solidFill>
          <a:latin typeface="Calibri 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 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xview2.org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en.wikipedia.org/wiki/Tornadogenesis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statista.com/statistics/203694/number-of-fatalities-caused-by-tornadoes-in-the-u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png"/><Relationship Id="rId4" Type="http://schemas.openxmlformats.org/officeDocument/2006/relationships/hyperlink" Target="https://www.weather.gov/ohx/2013011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69B6-AE2C-4D37-AE63-85003294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22363"/>
            <a:ext cx="11620500" cy="2013944"/>
          </a:xfrm>
        </p:spPr>
        <p:txBody>
          <a:bodyPr>
            <a:noAutofit/>
          </a:bodyPr>
          <a:lstStyle/>
          <a:p>
            <a:r>
              <a:rPr lang="en-US" sz="4400"/>
              <a:t>Deep learning-based wind-induced building damage classification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D8FBF-5AF3-4D3B-9F46-8DC615094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3856"/>
            <a:ext cx="9144000" cy="2013944"/>
          </a:xfrm>
        </p:spPr>
        <p:txBody>
          <a:bodyPr>
            <a:normAutofit/>
          </a:bodyPr>
          <a:lstStyle/>
          <a:p>
            <a:pPr marL="2333625" algn="l" defTabSz="987425"/>
            <a:r>
              <a:rPr lang="en-CA" i="1">
                <a:latin typeface="Calibri Light" panose="020F0302020204030204" pitchFamily="34" charset="0"/>
              </a:rPr>
              <a:t>By</a:t>
            </a:r>
            <a:r>
              <a:rPr lang="en-CA">
                <a:latin typeface="Calibri Light" panose="020F0302020204030204" pitchFamily="34" charset="0"/>
              </a:rPr>
              <a:t>:</a:t>
            </a:r>
            <a:r>
              <a:rPr lang="en-CA"/>
              <a:t> 	</a:t>
            </a:r>
            <a:r>
              <a:rPr lang="en-CA" b="1"/>
              <a:t>Group 7</a:t>
            </a:r>
            <a:r>
              <a:rPr lang="en-CA"/>
              <a:t>	Aaron John, </a:t>
            </a:r>
          </a:p>
          <a:p>
            <a:pPr marL="2333625" algn="l" defTabSz="987425"/>
            <a:r>
              <a:rPr lang="en-CA"/>
              <a:t>		Abiy Melaku, and </a:t>
            </a:r>
          </a:p>
          <a:p>
            <a:pPr marL="2333625" algn="l" defTabSz="987425"/>
            <a:r>
              <a:rPr lang="en-CA"/>
              <a:t>		Tsinuel Geleta</a:t>
            </a:r>
            <a:endParaRPr lang="en-CA" sz="300" b="1"/>
          </a:p>
          <a:p>
            <a:pPr marL="2333625" algn="l" defTabSz="987425"/>
            <a:endParaRPr lang="en-CA"/>
          </a:p>
          <a:p>
            <a:pPr marL="2333625" algn="l" defTabSz="987425"/>
            <a:r>
              <a:rPr lang="en-CA" i="1">
                <a:latin typeface="Calibri Light" panose="020F0302020204030204" pitchFamily="34" charset="0"/>
              </a:rPr>
              <a:t>Presented to: </a:t>
            </a:r>
            <a:r>
              <a:rPr lang="en-CA"/>
              <a:t>	Prof. Katarina Grolinger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31ED3-4329-46AE-B811-C7083204B636}"/>
              </a:ext>
            </a:extLst>
          </p:cNvPr>
          <p:cNvSpPr txBox="1"/>
          <p:nvPr/>
        </p:nvSpPr>
        <p:spPr>
          <a:xfrm>
            <a:off x="2667000" y="514032"/>
            <a:ext cx="6858000" cy="88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R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CA">
                <a:solidFill>
                  <a:srgbClr val="502E82"/>
                </a:solidFill>
                <a:latin typeface="Calibri "/>
              </a:rPr>
              <a:t>ECE 9603/9063B: Data Analytics</a:t>
            </a:r>
          </a:p>
          <a:p>
            <a:r>
              <a:rPr lang="en-CA" b="1">
                <a:solidFill>
                  <a:srgbClr val="502E82"/>
                </a:solidFill>
                <a:latin typeface="Calibri "/>
              </a:rPr>
              <a:t>Course project</a:t>
            </a:r>
            <a:endParaRPr lang="en-US" b="1">
              <a:solidFill>
                <a:srgbClr val="502E82"/>
              </a:solidFill>
              <a:latin typeface="Calibri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E8C93-F03D-4A68-8F50-D6EF3C28C856}"/>
              </a:ext>
            </a:extLst>
          </p:cNvPr>
          <p:cNvSpPr txBox="1"/>
          <p:nvPr/>
        </p:nvSpPr>
        <p:spPr>
          <a:xfrm>
            <a:off x="2667000" y="5118100"/>
            <a:ext cx="6858000" cy="143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R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endParaRPr lang="en-CA" sz="1600">
              <a:solidFill>
                <a:srgbClr val="502E82"/>
              </a:solidFill>
            </a:endParaRPr>
          </a:p>
          <a:p>
            <a:r>
              <a:rPr lang="en-CA" sz="1600">
                <a:solidFill>
                  <a:srgbClr val="502E82"/>
                </a:solidFill>
              </a:rPr>
              <a:t>The University of Western Ontario</a:t>
            </a:r>
          </a:p>
          <a:p>
            <a:r>
              <a:rPr lang="en-CA" sz="1600">
                <a:solidFill>
                  <a:srgbClr val="502E82"/>
                </a:solidFill>
              </a:rPr>
              <a:t>Nov 25, 2021</a:t>
            </a:r>
          </a:p>
          <a:p>
            <a:r>
              <a:rPr lang="en-CA" sz="1600">
                <a:solidFill>
                  <a:srgbClr val="502E82"/>
                </a:solidFill>
              </a:rPr>
              <a:t>London, Ontario, Canada</a:t>
            </a:r>
            <a:endParaRPr lang="en-US" sz="1600">
              <a:solidFill>
                <a:srgbClr val="502E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4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119A-1C55-4588-9B9D-08853CC5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175995-CD75-4804-AF49-DDF142C8A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2800" b="1"/>
          </a:p>
          <a:p>
            <a:pPr marL="0" indent="0" algn="ctr">
              <a:buNone/>
            </a:pPr>
            <a:endParaRPr lang="en-CA" sz="2800" b="1"/>
          </a:p>
          <a:p>
            <a:pPr marL="0" indent="0" algn="ctr">
              <a:buNone/>
            </a:pPr>
            <a:r>
              <a:rPr lang="en-CA" sz="2800" b="1"/>
              <a:t>To apply CNN for building damage classification from high-altitude aerial imagery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1F80A-3FAC-4D75-9316-B30A89EE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89B47-0328-4FF7-88DF-8D20B2BA407D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235822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620A54-33A4-4C8C-A49B-3FB2D3B63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000"/>
              <a:t>Methodology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110DB-BF83-4609-99D5-E2CA693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74155-45E0-4274-986F-AA8BCF03AE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43688"/>
            <a:ext cx="2743200" cy="209550"/>
          </a:xfrm>
        </p:spPr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FD9F1-755B-4036-810E-12046030A83C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Aaron John</a:t>
            </a:r>
          </a:p>
        </p:txBody>
      </p:sp>
    </p:spTree>
    <p:extLst>
      <p:ext uri="{BB962C8B-B14F-4D97-AF65-F5344CB8AC3E}">
        <p14:creationId xmlns:p14="http://schemas.microsoft.com/office/powerpoint/2010/main" val="137143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A732D07-E28C-45BB-BCCB-95AFD56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5" y="688084"/>
            <a:ext cx="11884453" cy="5968537"/>
          </a:xfrm>
          <a:prstGeom prst="rect">
            <a:avLst/>
          </a:prstGeom>
          <a:ln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CDB7A04-FEA4-4C3F-8602-8AC7C3DFF2DD}"/>
              </a:ext>
            </a:extLst>
          </p:cNvPr>
          <p:cNvGrpSpPr/>
          <p:nvPr/>
        </p:nvGrpSpPr>
        <p:grpSpPr>
          <a:xfrm>
            <a:off x="307548" y="669053"/>
            <a:ext cx="11884452" cy="5987087"/>
            <a:chOff x="2" y="669053"/>
            <a:chExt cx="12191999" cy="614202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135B24-EAFA-4AE5-B8C2-54D05438DDC8}"/>
                </a:ext>
              </a:extLst>
            </p:cNvPr>
            <p:cNvSpPr/>
            <p:nvPr/>
          </p:nvSpPr>
          <p:spPr>
            <a:xfrm>
              <a:off x="2" y="669053"/>
              <a:ext cx="12191999" cy="6142021"/>
            </a:xfrm>
            <a:custGeom>
              <a:avLst/>
              <a:gdLst>
                <a:gd name="connsiteX0" fmla="*/ 178335 w 12191999"/>
                <a:gd name="connsiteY0" fmla="*/ 2308475 h 6142021"/>
                <a:gd name="connsiteX1" fmla="*/ 124459 w 12191999"/>
                <a:gd name="connsiteY1" fmla="*/ 2362351 h 6142021"/>
                <a:gd name="connsiteX2" fmla="*/ 124459 w 12191999"/>
                <a:gd name="connsiteY2" fmla="*/ 2577848 h 6142021"/>
                <a:gd name="connsiteX3" fmla="*/ 178335 w 12191999"/>
                <a:gd name="connsiteY3" fmla="*/ 2631724 h 6142021"/>
                <a:gd name="connsiteX4" fmla="*/ 1523463 w 12191999"/>
                <a:gd name="connsiteY4" fmla="*/ 2631724 h 6142021"/>
                <a:gd name="connsiteX5" fmla="*/ 1577339 w 12191999"/>
                <a:gd name="connsiteY5" fmla="*/ 2577848 h 6142021"/>
                <a:gd name="connsiteX6" fmla="*/ 1577339 w 12191999"/>
                <a:gd name="connsiteY6" fmla="*/ 2362351 h 6142021"/>
                <a:gd name="connsiteX7" fmla="*/ 1523463 w 12191999"/>
                <a:gd name="connsiteY7" fmla="*/ 2308475 h 6142021"/>
                <a:gd name="connsiteX8" fmla="*/ 3622464 w 12191999"/>
                <a:gd name="connsiteY8" fmla="*/ 2239245 h 6142021"/>
                <a:gd name="connsiteX9" fmla="*/ 3535680 w 12191999"/>
                <a:gd name="connsiteY9" fmla="*/ 2326030 h 6142021"/>
                <a:gd name="connsiteX10" fmla="*/ 3535680 w 12191999"/>
                <a:gd name="connsiteY10" fmla="*/ 2673162 h 6142021"/>
                <a:gd name="connsiteX11" fmla="*/ 3622464 w 12191999"/>
                <a:gd name="connsiteY11" fmla="*/ 2759947 h 6142021"/>
                <a:gd name="connsiteX12" fmla="*/ 4980515 w 12191999"/>
                <a:gd name="connsiteY12" fmla="*/ 2759947 h 6142021"/>
                <a:gd name="connsiteX13" fmla="*/ 5067300 w 12191999"/>
                <a:gd name="connsiteY13" fmla="*/ 2673162 h 6142021"/>
                <a:gd name="connsiteX14" fmla="*/ 5067300 w 12191999"/>
                <a:gd name="connsiteY14" fmla="*/ 2326030 h 6142021"/>
                <a:gd name="connsiteX15" fmla="*/ 4980515 w 12191999"/>
                <a:gd name="connsiteY15" fmla="*/ 2239245 h 6142021"/>
                <a:gd name="connsiteX16" fmla="*/ 2906295 w 12191999"/>
                <a:gd name="connsiteY16" fmla="*/ 1 h 6142021"/>
                <a:gd name="connsiteX17" fmla="*/ 2852419 w 12191999"/>
                <a:gd name="connsiteY17" fmla="*/ 53877 h 6142021"/>
                <a:gd name="connsiteX18" fmla="*/ 2852419 w 12191999"/>
                <a:gd name="connsiteY18" fmla="*/ 269374 h 6142021"/>
                <a:gd name="connsiteX19" fmla="*/ 2906295 w 12191999"/>
                <a:gd name="connsiteY19" fmla="*/ 323250 h 6142021"/>
                <a:gd name="connsiteX20" fmla="*/ 4441923 w 12191999"/>
                <a:gd name="connsiteY20" fmla="*/ 323250 h 6142021"/>
                <a:gd name="connsiteX21" fmla="*/ 4495799 w 12191999"/>
                <a:gd name="connsiteY21" fmla="*/ 269374 h 6142021"/>
                <a:gd name="connsiteX22" fmla="*/ 4495799 w 12191999"/>
                <a:gd name="connsiteY22" fmla="*/ 53877 h 6142021"/>
                <a:gd name="connsiteX23" fmla="*/ 4441923 w 12191999"/>
                <a:gd name="connsiteY23" fmla="*/ 1 h 6142021"/>
                <a:gd name="connsiteX24" fmla="*/ 0 w 12191999"/>
                <a:gd name="connsiteY24" fmla="*/ 0 h 6142021"/>
                <a:gd name="connsiteX25" fmla="*/ 12191999 w 12191999"/>
                <a:gd name="connsiteY25" fmla="*/ 0 h 6142021"/>
                <a:gd name="connsiteX26" fmla="*/ 12191999 w 12191999"/>
                <a:gd name="connsiteY26" fmla="*/ 6142021 h 6142021"/>
                <a:gd name="connsiteX27" fmla="*/ 0 w 12191999"/>
                <a:gd name="connsiteY27" fmla="*/ 6142021 h 614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191999" h="6142021">
                  <a:moveTo>
                    <a:pt x="178335" y="2308475"/>
                  </a:moveTo>
                  <a:cubicBezTo>
                    <a:pt x="148580" y="2308475"/>
                    <a:pt x="124459" y="2332596"/>
                    <a:pt x="124459" y="2362351"/>
                  </a:cubicBezTo>
                  <a:lnTo>
                    <a:pt x="124459" y="2577848"/>
                  </a:lnTo>
                  <a:cubicBezTo>
                    <a:pt x="124459" y="2607603"/>
                    <a:pt x="148580" y="2631724"/>
                    <a:pt x="178335" y="2631724"/>
                  </a:cubicBezTo>
                  <a:lnTo>
                    <a:pt x="1523463" y="2631724"/>
                  </a:lnTo>
                  <a:cubicBezTo>
                    <a:pt x="1553218" y="2631724"/>
                    <a:pt x="1577339" y="2607603"/>
                    <a:pt x="1577339" y="2577848"/>
                  </a:cubicBezTo>
                  <a:lnTo>
                    <a:pt x="1577339" y="2362351"/>
                  </a:lnTo>
                  <a:cubicBezTo>
                    <a:pt x="1577339" y="2332596"/>
                    <a:pt x="1553218" y="2308475"/>
                    <a:pt x="1523463" y="2308475"/>
                  </a:cubicBezTo>
                  <a:close/>
                  <a:moveTo>
                    <a:pt x="3622464" y="2239245"/>
                  </a:moveTo>
                  <a:cubicBezTo>
                    <a:pt x="3574535" y="2239245"/>
                    <a:pt x="3535680" y="2278101"/>
                    <a:pt x="3535680" y="2326030"/>
                  </a:cubicBezTo>
                  <a:lnTo>
                    <a:pt x="3535680" y="2673162"/>
                  </a:lnTo>
                  <a:cubicBezTo>
                    <a:pt x="3535680" y="2721092"/>
                    <a:pt x="3574535" y="2759947"/>
                    <a:pt x="3622464" y="2759947"/>
                  </a:cubicBezTo>
                  <a:lnTo>
                    <a:pt x="4980515" y="2759947"/>
                  </a:lnTo>
                  <a:cubicBezTo>
                    <a:pt x="5028444" y="2759947"/>
                    <a:pt x="5067300" y="2721092"/>
                    <a:pt x="5067300" y="2673162"/>
                  </a:cubicBezTo>
                  <a:lnTo>
                    <a:pt x="5067300" y="2326030"/>
                  </a:lnTo>
                  <a:cubicBezTo>
                    <a:pt x="5067300" y="2278101"/>
                    <a:pt x="5028444" y="2239245"/>
                    <a:pt x="4980515" y="2239245"/>
                  </a:cubicBezTo>
                  <a:close/>
                  <a:moveTo>
                    <a:pt x="2906295" y="1"/>
                  </a:moveTo>
                  <a:cubicBezTo>
                    <a:pt x="2876540" y="1"/>
                    <a:pt x="2852419" y="24122"/>
                    <a:pt x="2852419" y="53877"/>
                  </a:cubicBezTo>
                  <a:lnTo>
                    <a:pt x="2852419" y="269374"/>
                  </a:lnTo>
                  <a:cubicBezTo>
                    <a:pt x="2852419" y="299129"/>
                    <a:pt x="2876540" y="323250"/>
                    <a:pt x="2906295" y="323250"/>
                  </a:cubicBezTo>
                  <a:lnTo>
                    <a:pt x="4441923" y="323250"/>
                  </a:lnTo>
                  <a:cubicBezTo>
                    <a:pt x="4471678" y="323250"/>
                    <a:pt x="4495799" y="299129"/>
                    <a:pt x="4495799" y="269374"/>
                  </a:cubicBezTo>
                  <a:lnTo>
                    <a:pt x="4495799" y="53877"/>
                  </a:lnTo>
                  <a:cubicBezTo>
                    <a:pt x="4495799" y="24122"/>
                    <a:pt x="4471678" y="1"/>
                    <a:pt x="4441923" y="1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6142021"/>
                  </a:lnTo>
                  <a:lnTo>
                    <a:pt x="0" y="6142021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CBCB996-A921-4324-9156-9C2987C5B52F}"/>
                </a:ext>
              </a:extLst>
            </p:cNvPr>
            <p:cNvGrpSpPr/>
            <p:nvPr/>
          </p:nvGrpSpPr>
          <p:grpSpPr>
            <a:xfrm>
              <a:off x="126849" y="678458"/>
              <a:ext cx="4942840" cy="2759946"/>
              <a:chOff x="3149182" y="3129283"/>
              <a:chExt cx="4942840" cy="2759946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38F58EA-ADDD-49B2-ADCC-F630686A88D5}"/>
                  </a:ext>
                </a:extLst>
              </p:cNvPr>
              <p:cNvSpPr/>
              <p:nvPr/>
            </p:nvSpPr>
            <p:spPr>
              <a:xfrm>
                <a:off x="6560402" y="5368527"/>
                <a:ext cx="1531620" cy="520702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81D70767-48F7-49CC-8D88-08596672FF0E}"/>
                  </a:ext>
                </a:extLst>
              </p:cNvPr>
              <p:cNvSpPr/>
              <p:nvPr/>
            </p:nvSpPr>
            <p:spPr>
              <a:xfrm>
                <a:off x="5877142" y="3129283"/>
                <a:ext cx="1643380" cy="323249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F34206F-889A-43ED-AA9A-A0278C4622EC}"/>
                  </a:ext>
                </a:extLst>
              </p:cNvPr>
              <p:cNvSpPr/>
              <p:nvPr/>
            </p:nvSpPr>
            <p:spPr>
              <a:xfrm>
                <a:off x="3149182" y="5437757"/>
                <a:ext cx="1452880" cy="323249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655C3F4-CAE4-4213-8F02-5B454242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pre-processing: </a:t>
            </a:r>
            <a:r>
              <a:rPr lang="en-CA" err="1"/>
              <a:t>xBD</a:t>
            </a:r>
            <a:r>
              <a:rPr lang="en-CA"/>
              <a:t> database by Gupta et al. (2019)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90CE13-988B-4F05-9703-78ABC915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15A14-3BC6-4557-A97F-88A3660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55" y="969443"/>
            <a:ext cx="2932472" cy="2937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32B395-8575-417F-8ED0-4364FD8A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688" y="974873"/>
            <a:ext cx="2948764" cy="29324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663EDD-3CB6-47D5-AC6E-6F86CA4E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21" y="4080725"/>
            <a:ext cx="4793398" cy="23539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4B8F5F-21C6-4054-B658-4D2B29A103DB}"/>
              </a:ext>
            </a:extLst>
          </p:cNvPr>
          <p:cNvSpPr txBox="1"/>
          <p:nvPr/>
        </p:nvSpPr>
        <p:spPr>
          <a:xfrm>
            <a:off x="3915230" y="6499398"/>
            <a:ext cx="2668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hlinkClick r:id="rId6"/>
              </a:rPr>
              <a:t>https://www.xview2.org/</a:t>
            </a:r>
            <a:r>
              <a:rPr lang="en-CA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3EC33-C84B-4447-84AF-6E6BAB2EC586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Aaron John</a:t>
            </a:r>
          </a:p>
        </p:txBody>
      </p:sp>
    </p:spTree>
    <p:extLst>
      <p:ext uri="{BB962C8B-B14F-4D97-AF65-F5344CB8AC3E}">
        <p14:creationId xmlns:p14="http://schemas.microsoft.com/office/powerpoint/2010/main" val="704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AB5F-DC37-4805-99A4-4E03C689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pre-processing: building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28F65-C10D-4671-A859-1C2BC6E3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13</a:t>
            </a:fld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52A9CEB-F05B-4B15-BFCA-8C076569FB31}"/>
              </a:ext>
            </a:extLst>
          </p:cNvPr>
          <p:cNvGrpSpPr/>
          <p:nvPr/>
        </p:nvGrpSpPr>
        <p:grpSpPr>
          <a:xfrm>
            <a:off x="162497" y="850900"/>
            <a:ext cx="1879111" cy="2792301"/>
            <a:chOff x="251397" y="1308100"/>
            <a:chExt cx="1879111" cy="27923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56B654-A668-4D6E-9CB8-53EF65495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1" y="1533797"/>
              <a:ext cx="1671126" cy="1671126"/>
            </a:xfrm>
            <a:prstGeom prst="rect">
              <a:avLst/>
            </a:prstGeom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8AF061F-7CC2-4877-9E4C-59C5867E0901}"/>
                </a:ext>
              </a:extLst>
            </p:cNvPr>
            <p:cNvSpPr/>
            <p:nvPr/>
          </p:nvSpPr>
          <p:spPr>
            <a:xfrm>
              <a:off x="256745" y="1308100"/>
              <a:ext cx="1873763" cy="2792301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177FC05-D0CA-44B4-B8D6-5EFEE1C57E75}"/>
                </a:ext>
              </a:extLst>
            </p:cNvPr>
            <p:cNvSpPr txBox="1"/>
            <p:nvPr/>
          </p:nvSpPr>
          <p:spPr>
            <a:xfrm>
              <a:off x="251397" y="3363274"/>
              <a:ext cx="1768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Plain pre- and post-disaster images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E5FF532-84C2-40EE-845C-7DB7E17AA57F}"/>
              </a:ext>
            </a:extLst>
          </p:cNvPr>
          <p:cNvGrpSpPr/>
          <p:nvPr/>
        </p:nvGrpSpPr>
        <p:grpSpPr>
          <a:xfrm>
            <a:off x="2058821" y="850900"/>
            <a:ext cx="2164546" cy="2792301"/>
            <a:chOff x="2147721" y="1308100"/>
            <a:chExt cx="2164546" cy="27923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9EFE1C-60E9-4152-BC86-8ECD0835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579" y="1533797"/>
              <a:ext cx="1671126" cy="1671126"/>
            </a:xfrm>
            <a:prstGeom prst="rect">
              <a:avLst/>
            </a:prstGeom>
          </p:spPr>
        </p:pic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A43DB48A-BC81-4AA4-B2A4-8D90B6E4A67F}"/>
                </a:ext>
              </a:extLst>
            </p:cNvPr>
            <p:cNvSpPr/>
            <p:nvPr/>
          </p:nvSpPr>
          <p:spPr>
            <a:xfrm>
              <a:off x="2435044" y="1308100"/>
              <a:ext cx="1877223" cy="2792301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73E605AF-3150-4D89-9509-CE336ECF4C9F}"/>
                </a:ext>
              </a:extLst>
            </p:cNvPr>
            <p:cNvSpPr/>
            <p:nvPr/>
          </p:nvSpPr>
          <p:spPr>
            <a:xfrm>
              <a:off x="2147721" y="2091383"/>
              <a:ext cx="298771" cy="40546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C52828E-A8D2-4C8C-8042-F8827554E9A1}"/>
                </a:ext>
              </a:extLst>
            </p:cNvPr>
            <p:cNvSpPr txBox="1"/>
            <p:nvPr/>
          </p:nvSpPr>
          <p:spPr>
            <a:xfrm>
              <a:off x="2430530" y="3363274"/>
              <a:ext cx="1873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Retrieve building polygons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281C567-3702-460F-8F1F-2C1E654E07F0}"/>
              </a:ext>
            </a:extLst>
          </p:cNvPr>
          <p:cNvGrpSpPr/>
          <p:nvPr/>
        </p:nvGrpSpPr>
        <p:grpSpPr>
          <a:xfrm>
            <a:off x="4251466" y="850900"/>
            <a:ext cx="2163014" cy="2792301"/>
            <a:chOff x="4340366" y="1308100"/>
            <a:chExt cx="2163014" cy="2792301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E7ADD-F211-4D76-89D1-84A9BEC9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457" y="1533797"/>
              <a:ext cx="1671126" cy="1671126"/>
            </a:xfrm>
            <a:prstGeom prst="rect">
              <a:avLst/>
            </a:prstGeom>
          </p:spPr>
        </p:pic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8C5F3183-EE8E-4DB5-ABE2-DBDD3CA752EC}"/>
                </a:ext>
              </a:extLst>
            </p:cNvPr>
            <p:cNvSpPr/>
            <p:nvPr/>
          </p:nvSpPr>
          <p:spPr>
            <a:xfrm>
              <a:off x="4626157" y="1308100"/>
              <a:ext cx="1877223" cy="2792301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Cross 114">
              <a:extLst>
                <a:ext uri="{FF2B5EF4-FFF2-40B4-BE49-F238E27FC236}">
                  <a16:creationId xmlns:a16="http://schemas.microsoft.com/office/drawing/2014/main" id="{388131E7-A7EB-40E8-AF46-5DCCB0A32FD2}"/>
                </a:ext>
              </a:extLst>
            </p:cNvPr>
            <p:cNvSpPr/>
            <p:nvPr/>
          </p:nvSpPr>
          <p:spPr>
            <a:xfrm>
              <a:off x="4340366" y="2224070"/>
              <a:ext cx="246667" cy="251918"/>
            </a:xfrm>
            <a:prstGeom prst="plus">
              <a:avLst>
                <a:gd name="adj" fmla="val 3986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9511E68-DC18-4E18-9D94-AD374CD17DCD}"/>
                </a:ext>
              </a:extLst>
            </p:cNvPr>
            <p:cNvSpPr txBox="1"/>
            <p:nvPr/>
          </p:nvSpPr>
          <p:spPr>
            <a:xfrm>
              <a:off x="4602138" y="3363274"/>
              <a:ext cx="1873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Create masking based on building polygon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246B1B7-31D5-47F3-89DD-779EFBDE0BFA}"/>
              </a:ext>
            </a:extLst>
          </p:cNvPr>
          <p:cNvGrpSpPr/>
          <p:nvPr/>
        </p:nvGrpSpPr>
        <p:grpSpPr>
          <a:xfrm>
            <a:off x="6408927" y="850900"/>
            <a:ext cx="2193206" cy="2792301"/>
            <a:chOff x="6497827" y="1308100"/>
            <a:chExt cx="2193206" cy="2792301"/>
          </a:xfrm>
        </p:grpSpPr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50E06BC9-DAAF-4E70-A9E6-15FC64AE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560" y="1533797"/>
              <a:ext cx="1671126" cy="1671126"/>
            </a:xfrm>
            <a:prstGeom prst="rect">
              <a:avLst/>
            </a:prstGeom>
          </p:spPr>
        </p:pic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9C94445-17E8-4F21-A80B-600F21B2F0B8}"/>
                </a:ext>
              </a:extLst>
            </p:cNvPr>
            <p:cNvSpPr/>
            <p:nvPr/>
          </p:nvSpPr>
          <p:spPr>
            <a:xfrm>
              <a:off x="6785691" y="1308100"/>
              <a:ext cx="1877223" cy="2792301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8B443875-145C-44D1-A7E2-B2F54BD022D3}"/>
                </a:ext>
              </a:extLst>
            </p:cNvPr>
            <p:cNvSpPr/>
            <p:nvPr/>
          </p:nvSpPr>
          <p:spPr>
            <a:xfrm>
              <a:off x="6497827" y="2091383"/>
              <a:ext cx="325436" cy="40546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9137906-94D2-485E-B341-D06C94F38C0C}"/>
                </a:ext>
              </a:extLst>
            </p:cNvPr>
            <p:cNvSpPr txBox="1"/>
            <p:nvPr/>
          </p:nvSpPr>
          <p:spPr>
            <a:xfrm>
              <a:off x="6817270" y="3363274"/>
              <a:ext cx="1873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Apply masking to the original image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DD1932C-26B9-46EF-AF4E-0F7724B790CF}"/>
              </a:ext>
            </a:extLst>
          </p:cNvPr>
          <p:cNvGrpSpPr/>
          <p:nvPr/>
        </p:nvGrpSpPr>
        <p:grpSpPr>
          <a:xfrm>
            <a:off x="8570104" y="850900"/>
            <a:ext cx="1838857" cy="2792301"/>
            <a:chOff x="8659004" y="1308100"/>
            <a:chExt cx="1838857" cy="279230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6CF1E4-BFD9-43BC-950D-F90A8893105D}"/>
                </a:ext>
              </a:extLst>
            </p:cNvPr>
            <p:cNvGrpSpPr/>
            <p:nvPr/>
          </p:nvGrpSpPr>
          <p:grpSpPr>
            <a:xfrm>
              <a:off x="9061138" y="1657491"/>
              <a:ext cx="1152324" cy="1547432"/>
              <a:chOff x="4795945" y="1929987"/>
              <a:chExt cx="2328530" cy="3126935"/>
            </a:xfrm>
          </p:grpSpPr>
          <p:pic>
            <p:nvPicPr>
              <p:cNvPr id="44" name="Picture 43" descr="A picture containing knife&#10;&#10;Description automatically generated">
                <a:extLst>
                  <a:ext uri="{FF2B5EF4-FFF2-40B4-BE49-F238E27FC236}">
                    <a16:creationId xmlns:a16="http://schemas.microsoft.com/office/drawing/2014/main" id="{A651C38C-A148-4B15-A36B-5380685CD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660" y="2915078"/>
                <a:ext cx="971550" cy="828675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gear&#10;&#10;Description automatically generated">
                <a:extLst>
                  <a:ext uri="{FF2B5EF4-FFF2-40B4-BE49-F238E27FC236}">
                    <a16:creationId xmlns:a16="http://schemas.microsoft.com/office/drawing/2014/main" id="{EA77C9E3-AEF1-4765-9D37-ADB36AD1B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4921" y="4494946"/>
                <a:ext cx="561976" cy="56197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4F784C6-325D-45A5-947D-987F5F7B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914" y="3976686"/>
                <a:ext cx="133350" cy="17145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24A2AAF-742A-4983-8F59-FC4F5F48F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128" y="2444864"/>
                <a:ext cx="438150" cy="2857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A7D7C8E-A776-41BC-BC06-4D9DFCE7B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945" y="3370960"/>
                <a:ext cx="419100" cy="15239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0383B96F-FFB3-4040-A6CF-623E091CC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8224" y="3835013"/>
                <a:ext cx="295274" cy="32384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9039C63-0436-42C5-B53E-8A622F975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3438" y="2411809"/>
                <a:ext cx="409575" cy="29527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88C1EDD-A778-4B07-9A97-5759BA171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950" y="1929987"/>
                <a:ext cx="180974" cy="238124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1C880202-B2F4-478E-9DBB-0C7EFF0EC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1517" y="2077623"/>
                <a:ext cx="95251" cy="180974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B14903C-2EE6-4CFB-93EE-F4D148A5D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2473" y="2383379"/>
                <a:ext cx="428624" cy="314326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95A8310-9014-4168-9D28-F768949DF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8224" y="2762732"/>
                <a:ext cx="476251" cy="352425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263863B-96AF-4CE2-A74D-3223E5917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8353" y="3867149"/>
                <a:ext cx="323849" cy="39052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7062979-E120-43D4-90D2-8636F384D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3438" y="3251897"/>
                <a:ext cx="581025" cy="390525"/>
              </a:xfrm>
              <a:prstGeom prst="rect">
                <a:avLst/>
              </a:prstGeom>
            </p:spPr>
          </p:pic>
          <p:pic>
            <p:nvPicPr>
              <p:cNvPr id="70" name="Picture 69" descr="A black and white image of a person's face&#10;&#10;Description automatically generated with low confidence">
                <a:extLst>
                  <a:ext uri="{FF2B5EF4-FFF2-40B4-BE49-F238E27FC236}">
                    <a16:creationId xmlns:a16="http://schemas.microsoft.com/office/drawing/2014/main" id="{AED41093-0319-4A93-80FC-F378E1153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683" y="3952021"/>
                <a:ext cx="476251" cy="542924"/>
              </a:xfrm>
              <a:prstGeom prst="rect">
                <a:avLst/>
              </a:prstGeom>
            </p:spPr>
          </p:pic>
        </p:grp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96134F9-C482-4A57-951A-C2A0CA9262F0}"/>
                </a:ext>
              </a:extLst>
            </p:cNvPr>
            <p:cNvSpPr/>
            <p:nvPr/>
          </p:nvSpPr>
          <p:spPr>
            <a:xfrm>
              <a:off x="8943623" y="1308100"/>
              <a:ext cx="1470541" cy="2792301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1CFBF4FE-5C21-4A42-BF62-A986F5484B3A}"/>
                </a:ext>
              </a:extLst>
            </p:cNvPr>
            <p:cNvSpPr/>
            <p:nvPr/>
          </p:nvSpPr>
          <p:spPr>
            <a:xfrm>
              <a:off x="8659004" y="2091383"/>
              <a:ext cx="325436" cy="40546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3D81734-FAB5-40D7-A947-C835841432CD}"/>
                </a:ext>
              </a:extLst>
            </p:cNvPr>
            <p:cNvSpPr txBox="1"/>
            <p:nvPr/>
          </p:nvSpPr>
          <p:spPr>
            <a:xfrm>
              <a:off x="8862768" y="3361737"/>
              <a:ext cx="16350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Split masked  image into individual buildings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FD78E65-46AB-4DEA-826E-6EBD2F0F42F2}"/>
              </a:ext>
            </a:extLst>
          </p:cNvPr>
          <p:cNvGrpSpPr/>
          <p:nvPr/>
        </p:nvGrpSpPr>
        <p:grpSpPr>
          <a:xfrm>
            <a:off x="10274205" y="811118"/>
            <a:ext cx="1730252" cy="2832083"/>
            <a:chOff x="10363105" y="1268318"/>
            <a:chExt cx="1730252" cy="283208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BDCC11E-398C-4F0D-90F6-D5085113DBAF}"/>
                </a:ext>
              </a:extLst>
            </p:cNvPr>
            <p:cNvGrpSpPr/>
            <p:nvPr/>
          </p:nvGrpSpPr>
          <p:grpSpPr>
            <a:xfrm>
              <a:off x="10744010" y="1831166"/>
              <a:ext cx="1157169" cy="1154262"/>
              <a:chOff x="10852102" y="1645222"/>
              <a:chExt cx="1157169" cy="115426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DD81CFB-671D-4067-9DBE-B4D522A42F86}"/>
                  </a:ext>
                </a:extLst>
              </p:cNvPr>
              <p:cNvGrpSpPr/>
              <p:nvPr/>
            </p:nvGrpSpPr>
            <p:grpSpPr>
              <a:xfrm>
                <a:off x="10852102" y="1645222"/>
                <a:ext cx="1157169" cy="1154262"/>
                <a:chOff x="8309907" y="3924668"/>
                <a:chExt cx="5421708" cy="5408088"/>
              </a:xfrm>
            </p:grpSpPr>
            <p:pic>
              <p:nvPicPr>
                <p:cNvPr id="73" name="Picture 72" descr="No image&#10;&#10;Description automatically generated">
                  <a:extLst>
                    <a:ext uri="{FF2B5EF4-FFF2-40B4-BE49-F238E27FC236}">
                      <a16:creationId xmlns:a16="http://schemas.microsoft.com/office/drawing/2014/main" id="{99397F96-901E-4530-98E0-28CE3EC57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9907" y="3924668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75" name="Picture 74" descr="No image&#10;&#10;Description automatically generated">
                  <a:extLst>
                    <a:ext uri="{FF2B5EF4-FFF2-40B4-BE49-F238E27FC236}">
                      <a16:creationId xmlns:a16="http://schemas.microsoft.com/office/drawing/2014/main" id="{9991DBB8-6984-4BDE-8BDC-699299F43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9907" y="5356132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picture containing text, light, dark, gear&#10;&#10;Description automatically generated">
                  <a:extLst>
                    <a:ext uri="{FF2B5EF4-FFF2-40B4-BE49-F238E27FC236}">
                      <a16:creationId xmlns:a16="http://schemas.microsoft.com/office/drawing/2014/main" id="{F1821DAA-AFEF-4F25-BAD2-6EA26B329E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9907" y="6734844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79" name="Picture 78" descr="A picture containing mollusk, gear&#10;&#10;Description automatically generated">
                  <a:extLst>
                    <a:ext uri="{FF2B5EF4-FFF2-40B4-BE49-F238E27FC236}">
                      <a16:creationId xmlns:a16="http://schemas.microsoft.com/office/drawing/2014/main" id="{E91B0469-E975-4BEC-ACEA-6004C1E18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9907" y="8113556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81" name="Picture 80" descr="A picture containing mollusk, gear&#10;&#10;Description automatically generated">
                  <a:extLst>
                    <a:ext uri="{FF2B5EF4-FFF2-40B4-BE49-F238E27FC236}">
                      <a16:creationId xmlns:a16="http://schemas.microsoft.com/office/drawing/2014/main" id="{0820B9DC-59AD-42EA-8836-466662059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5178" y="8104119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83" name="Picture 82" descr="A picture containing text, saw, knife, gear&#10;&#10;Description automatically generated">
                  <a:extLst>
                    <a:ext uri="{FF2B5EF4-FFF2-40B4-BE49-F238E27FC236}">
                      <a16:creationId xmlns:a16="http://schemas.microsoft.com/office/drawing/2014/main" id="{616CE71F-7E65-4835-917A-915A8B5C21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07973" y="6730126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85" name="Picture 84" descr="A picture containing gear&#10;&#10;Description automatically generated">
                  <a:extLst>
                    <a:ext uri="{FF2B5EF4-FFF2-40B4-BE49-F238E27FC236}">
                      <a16:creationId xmlns:a16="http://schemas.microsoft.com/office/drawing/2014/main" id="{07D56940-EA89-44C3-98DC-3E977C414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1064" y="6730125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87" name="Picture 86" descr="A picture containing weapon, knife&#10;&#10;Description automatically generated">
                  <a:extLst>
                    <a:ext uri="{FF2B5EF4-FFF2-40B4-BE49-F238E27FC236}">
                      <a16:creationId xmlns:a16="http://schemas.microsoft.com/office/drawing/2014/main" id="{36969DF2-1556-42BD-8837-89090BD6F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5183" y="6730126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text, gear&#10;&#10;Description automatically generated">
                  <a:extLst>
                    <a:ext uri="{FF2B5EF4-FFF2-40B4-BE49-F238E27FC236}">
                      <a16:creationId xmlns:a16="http://schemas.microsoft.com/office/drawing/2014/main" id="{20BE6781-5F26-4F37-B53A-CCFF7E18C8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12415" y="5356127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91" name="Picture 90" descr="No image&#10;&#10;Description automatically generated">
                  <a:extLst>
                    <a:ext uri="{FF2B5EF4-FFF2-40B4-BE49-F238E27FC236}">
                      <a16:creationId xmlns:a16="http://schemas.microsoft.com/office/drawing/2014/main" id="{791DDB16-170A-45AB-810B-08E69F232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9188" y="5356127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picture containing text, gear&#10;&#10;Description automatically generated">
                  <a:extLst>
                    <a:ext uri="{FF2B5EF4-FFF2-40B4-BE49-F238E27FC236}">
                      <a16:creationId xmlns:a16="http://schemas.microsoft.com/office/drawing/2014/main" id="{BEBFBAB1-1F88-4D3C-A4A3-50E1BE49B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5183" y="5356132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95" name="Picture 94" descr="No image&#10;&#10;Description automatically generated">
                  <a:extLst>
                    <a:ext uri="{FF2B5EF4-FFF2-40B4-BE49-F238E27FC236}">
                      <a16:creationId xmlns:a16="http://schemas.microsoft.com/office/drawing/2014/main" id="{4AB172AC-FED8-4B34-82C6-A31487C2B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5183" y="3924668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97" name="Picture 96" descr="A picture containing mollusk, gear&#10;&#10;Description automatically generated">
                  <a:extLst>
                    <a:ext uri="{FF2B5EF4-FFF2-40B4-BE49-F238E27FC236}">
                      <a16:creationId xmlns:a16="http://schemas.microsoft.com/office/drawing/2014/main" id="{117E9B97-7BD0-42FA-BDB1-93C9C0CF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2838" y="3924668"/>
                  <a:ext cx="1219200" cy="1219200"/>
                </a:xfrm>
                <a:prstGeom prst="rect">
                  <a:avLst/>
                </a:prstGeom>
              </p:spPr>
            </p:pic>
            <p:pic>
              <p:nvPicPr>
                <p:cNvPr id="99" name="Picture 98" descr="No image&#10;&#10;Description automatically generated">
                  <a:extLst>
                    <a:ext uri="{FF2B5EF4-FFF2-40B4-BE49-F238E27FC236}">
                      <a16:creationId xmlns:a16="http://schemas.microsoft.com/office/drawing/2014/main" id="{1F24B0C4-82A5-4402-87DE-2902692DF5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12415" y="3924668"/>
                  <a:ext cx="1219200" cy="1219200"/>
                </a:xfrm>
                <a:prstGeom prst="rect">
                  <a:avLst/>
                </a:prstGeom>
              </p:spPr>
            </p:pic>
          </p:grpSp>
          <p:pic>
            <p:nvPicPr>
              <p:cNvPr id="102" name="Picture 101" descr="A picture containing gear&#10;&#10;Description automatically generated">
                <a:extLst>
                  <a:ext uri="{FF2B5EF4-FFF2-40B4-BE49-F238E27FC236}">
                    <a16:creationId xmlns:a16="http://schemas.microsoft.com/office/drawing/2014/main" id="{AD321D4C-10A9-415F-9400-3C235C251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63363" y="2530202"/>
                <a:ext cx="259200" cy="259200"/>
              </a:xfrm>
              <a:prstGeom prst="rect">
                <a:avLst/>
              </a:prstGeom>
            </p:spPr>
          </p:pic>
          <p:pic>
            <p:nvPicPr>
              <p:cNvPr id="104" name="Picture 103" descr="A picture containing text, gear&#10;&#10;Description automatically generated">
                <a:extLst>
                  <a:ext uri="{FF2B5EF4-FFF2-40B4-BE49-F238E27FC236}">
                    <a16:creationId xmlns:a16="http://schemas.microsoft.com/office/drawing/2014/main" id="{D0238349-5FE9-4F6E-A069-B7E477DC9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49123" y="2530202"/>
                <a:ext cx="259200" cy="259200"/>
              </a:xfrm>
              <a:prstGeom prst="rect">
                <a:avLst/>
              </a:prstGeom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91C89D5-A67E-4495-86A8-07AD4801563B}"/>
                </a:ext>
              </a:extLst>
            </p:cNvPr>
            <p:cNvSpPr/>
            <p:nvPr/>
          </p:nvSpPr>
          <p:spPr>
            <a:xfrm>
              <a:off x="10689963" y="1268318"/>
              <a:ext cx="1403394" cy="2832083"/>
            </a:xfrm>
            <a:prstGeom prst="roundRect">
              <a:avLst>
                <a:gd name="adj" fmla="val 764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Arrow: Right 117">
              <a:extLst>
                <a:ext uri="{FF2B5EF4-FFF2-40B4-BE49-F238E27FC236}">
                  <a16:creationId xmlns:a16="http://schemas.microsoft.com/office/drawing/2014/main" id="{F9363988-99DD-472F-96AF-9FC5B12D760F}"/>
                </a:ext>
              </a:extLst>
            </p:cNvPr>
            <p:cNvSpPr/>
            <p:nvPr/>
          </p:nvSpPr>
          <p:spPr>
            <a:xfrm>
              <a:off x="10363105" y="2091383"/>
              <a:ext cx="325436" cy="40546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D2F440F-1091-4E42-AD31-CB6864830F94}"/>
                </a:ext>
              </a:extLst>
            </p:cNvPr>
            <p:cNvSpPr txBox="1"/>
            <p:nvPr/>
          </p:nvSpPr>
          <p:spPr>
            <a:xfrm>
              <a:off x="10688541" y="3363274"/>
              <a:ext cx="1403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/>
                <a:t>Resize all images to 128 x 128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E2381D6-FE18-4265-B852-80A27F8B98AB}"/>
              </a:ext>
            </a:extLst>
          </p:cNvPr>
          <p:cNvGrpSpPr/>
          <p:nvPr/>
        </p:nvGrpSpPr>
        <p:grpSpPr>
          <a:xfrm>
            <a:off x="1101864" y="3868898"/>
            <a:ext cx="9050509" cy="2754520"/>
            <a:chOff x="737027" y="3762198"/>
            <a:chExt cx="10034790" cy="305408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7AD7F1F-3197-4384-9B7C-F742D89066F2}"/>
                </a:ext>
              </a:extLst>
            </p:cNvPr>
            <p:cNvGrpSpPr/>
            <p:nvPr/>
          </p:nvGrpSpPr>
          <p:grpSpPr>
            <a:xfrm>
              <a:off x="737027" y="4105877"/>
              <a:ext cx="10034790" cy="2710406"/>
              <a:chOff x="709401" y="3885425"/>
              <a:chExt cx="10034790" cy="2710406"/>
            </a:xfrm>
          </p:grpSpPr>
          <p:pic>
            <p:nvPicPr>
              <p:cNvPr id="131" name="Picture 130" descr="Calendar&#10;&#10;Description automatically generated">
                <a:extLst>
                  <a:ext uri="{FF2B5EF4-FFF2-40B4-BE49-F238E27FC236}">
                    <a16:creationId xmlns:a16="http://schemas.microsoft.com/office/drawing/2014/main" id="{DF4EE0EA-4679-402E-BFAE-773B1B47C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513"/>
              <a:stretch/>
            </p:blipFill>
            <p:spPr>
              <a:xfrm>
                <a:off x="709401" y="3889641"/>
                <a:ext cx="6588507" cy="2628304"/>
              </a:xfrm>
              <a:prstGeom prst="rect">
                <a:avLst/>
              </a:prstGeom>
            </p:spPr>
          </p:pic>
          <p:pic>
            <p:nvPicPr>
              <p:cNvPr id="133" name="Picture 132" descr="Calendar&#10;&#10;Description automatically generated">
                <a:extLst>
                  <a:ext uri="{FF2B5EF4-FFF2-40B4-BE49-F238E27FC236}">
                    <a16:creationId xmlns:a16="http://schemas.microsoft.com/office/drawing/2014/main" id="{5B8287E9-E16E-4518-84D1-01076F90B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087" r="59731" b="-243"/>
              <a:stretch/>
            </p:blipFill>
            <p:spPr>
              <a:xfrm>
                <a:off x="8091059" y="3885425"/>
                <a:ext cx="2653132" cy="1350224"/>
              </a:xfrm>
              <a:prstGeom prst="rect">
                <a:avLst/>
              </a:prstGeom>
            </p:spPr>
          </p:pic>
          <p:pic>
            <p:nvPicPr>
              <p:cNvPr id="134" name="Picture 133" descr="Calendar&#10;&#10;Description automatically generated">
                <a:extLst>
                  <a:ext uri="{FF2B5EF4-FFF2-40B4-BE49-F238E27FC236}">
                    <a16:creationId xmlns:a16="http://schemas.microsoft.com/office/drawing/2014/main" id="{146C2C95-2AC9-4527-A754-37483F559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73" t="66087" r="21258" b="-243"/>
              <a:stretch/>
            </p:blipFill>
            <p:spPr>
              <a:xfrm>
                <a:off x="8038959" y="5245607"/>
                <a:ext cx="2653132" cy="1350224"/>
              </a:xfrm>
              <a:prstGeom prst="rect">
                <a:avLst/>
              </a:prstGeom>
            </p:spPr>
          </p:pic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79A3AFB-8161-411E-8478-22C70EA3C2C1}"/>
                  </a:ext>
                </a:extLst>
              </p:cNvPr>
              <p:cNvSpPr txBox="1"/>
              <p:nvPr/>
            </p:nvSpPr>
            <p:spPr>
              <a:xfrm>
                <a:off x="7407808" y="4821653"/>
                <a:ext cx="514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/>
                  <a:t>… </a:t>
                </a: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67AA77A-20CB-4185-A5F3-46C10AF60C80}"/>
                </a:ext>
              </a:extLst>
            </p:cNvPr>
            <p:cNvSpPr txBox="1"/>
            <p:nvPr/>
          </p:nvSpPr>
          <p:spPr>
            <a:xfrm>
              <a:off x="3785531" y="3762198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/>
                <a:t>A total of ~20k buildings are extracted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FA0982A-F07E-4A88-8E47-B86E24AAF89E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Aaron John</a:t>
            </a:r>
          </a:p>
        </p:txBody>
      </p:sp>
    </p:spTree>
    <p:extLst>
      <p:ext uri="{BB962C8B-B14F-4D97-AF65-F5344CB8AC3E}">
        <p14:creationId xmlns:p14="http://schemas.microsoft.com/office/powerpoint/2010/main" val="6244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AB5F-DC37-4805-99A4-4E03C689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pre-processing: preparation of data for CNN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28F65-C10D-4671-A859-1C2BC6E3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62838-9A6D-4C72-82A3-B5D46123D3F4}"/>
              </a:ext>
            </a:extLst>
          </p:cNvPr>
          <p:cNvSpPr txBox="1"/>
          <p:nvPr/>
        </p:nvSpPr>
        <p:spPr>
          <a:xfrm>
            <a:off x="764725" y="5427799"/>
            <a:ext cx="2772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20k individual buildings with damage state labels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ED7B23-339A-4080-8BA5-428E4F87E469}"/>
              </a:ext>
            </a:extLst>
          </p:cNvPr>
          <p:cNvGrpSpPr/>
          <p:nvPr/>
        </p:nvGrpSpPr>
        <p:grpSpPr>
          <a:xfrm>
            <a:off x="324722" y="1720159"/>
            <a:ext cx="3717196" cy="3516487"/>
            <a:chOff x="92805" y="1816259"/>
            <a:chExt cx="3717196" cy="35164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231053-2DD8-4BA4-B227-0DC489F78476}"/>
                </a:ext>
              </a:extLst>
            </p:cNvPr>
            <p:cNvGrpSpPr/>
            <p:nvPr/>
          </p:nvGrpSpPr>
          <p:grpSpPr>
            <a:xfrm>
              <a:off x="2245895" y="1816259"/>
              <a:ext cx="1564106" cy="1564106"/>
              <a:chOff x="2245895" y="1816259"/>
              <a:chExt cx="1564106" cy="156410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54D4F98-63D7-4035-ADFC-A737E0EF204B}"/>
                  </a:ext>
                </a:extLst>
              </p:cNvPr>
              <p:cNvSpPr/>
              <p:nvPr/>
            </p:nvSpPr>
            <p:spPr>
              <a:xfrm>
                <a:off x="2438401" y="2008765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A05A9B-BD8E-43BD-B3BD-B4B29CA83194}"/>
                  </a:ext>
                </a:extLst>
              </p:cNvPr>
              <p:cNvSpPr/>
              <p:nvPr/>
            </p:nvSpPr>
            <p:spPr>
              <a:xfrm>
                <a:off x="2245895" y="1816259"/>
                <a:ext cx="192506" cy="192506"/>
              </a:xfrm>
              <a:prstGeom prst="rect">
                <a:avLst/>
              </a:prstGeom>
              <a:solidFill>
                <a:srgbClr val="FCE4D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4822C7-6010-476B-8633-146F6545BDB0}"/>
                </a:ext>
              </a:extLst>
            </p:cNvPr>
            <p:cNvGrpSpPr/>
            <p:nvPr/>
          </p:nvGrpSpPr>
          <p:grpSpPr>
            <a:xfrm>
              <a:off x="1387058" y="2673031"/>
              <a:ext cx="1564106" cy="1564106"/>
              <a:chOff x="1387058" y="2673031"/>
              <a:chExt cx="1564106" cy="156410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DF3B184-EF0A-4582-BBE8-6FC14EE9D748}"/>
                  </a:ext>
                </a:extLst>
              </p:cNvPr>
              <p:cNvSpPr/>
              <p:nvPr/>
            </p:nvSpPr>
            <p:spPr>
              <a:xfrm>
                <a:off x="1579564" y="2865537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92921A2-0C59-4931-9F25-C37E534334BF}"/>
                  </a:ext>
                </a:extLst>
              </p:cNvPr>
              <p:cNvSpPr/>
              <p:nvPr/>
            </p:nvSpPr>
            <p:spPr>
              <a:xfrm>
                <a:off x="1387058" y="2673031"/>
                <a:ext cx="192506" cy="192506"/>
              </a:xfrm>
              <a:prstGeom prst="rect">
                <a:avLst/>
              </a:prstGeom>
              <a:solidFill>
                <a:srgbClr val="FCE4D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D027D9-D8E6-4CBC-AC5E-62DFCFEDCC06}"/>
                </a:ext>
              </a:extLst>
            </p:cNvPr>
            <p:cNvGrpSpPr/>
            <p:nvPr/>
          </p:nvGrpSpPr>
          <p:grpSpPr>
            <a:xfrm>
              <a:off x="1098134" y="2952531"/>
              <a:ext cx="1572042" cy="1564106"/>
              <a:chOff x="1098134" y="2952531"/>
              <a:chExt cx="1572042" cy="156410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1B5797-9577-4F03-90B0-9178A6C34332}"/>
                  </a:ext>
                </a:extLst>
              </p:cNvPr>
              <p:cNvSpPr/>
              <p:nvPr/>
            </p:nvSpPr>
            <p:spPr>
              <a:xfrm>
                <a:off x="1298576" y="3145037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5042170-1B6D-4BA3-9C71-F0007C43DD10}"/>
                  </a:ext>
                </a:extLst>
              </p:cNvPr>
              <p:cNvSpPr/>
              <p:nvPr/>
            </p:nvSpPr>
            <p:spPr>
              <a:xfrm>
                <a:off x="1098134" y="2952531"/>
                <a:ext cx="192506" cy="192506"/>
              </a:xfrm>
              <a:prstGeom prst="rect">
                <a:avLst/>
              </a:prstGeom>
              <a:solidFill>
                <a:srgbClr val="FCE4D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F1961A-6866-4DDB-A55C-1007ED9CA19F}"/>
                </a:ext>
              </a:extLst>
            </p:cNvPr>
            <p:cNvGrpSpPr/>
            <p:nvPr/>
          </p:nvGrpSpPr>
          <p:grpSpPr>
            <a:xfrm>
              <a:off x="825082" y="3236493"/>
              <a:ext cx="1564106" cy="1564106"/>
              <a:chOff x="825082" y="3236493"/>
              <a:chExt cx="1564106" cy="156410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CC48229-E9FB-44C4-9D9E-7F606BD18634}"/>
                  </a:ext>
                </a:extLst>
              </p:cNvPr>
              <p:cNvSpPr/>
              <p:nvPr/>
            </p:nvSpPr>
            <p:spPr>
              <a:xfrm>
                <a:off x="1017588" y="3428999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71CBD5C-C2A7-452C-A937-6165CED939F1}"/>
                  </a:ext>
                </a:extLst>
              </p:cNvPr>
              <p:cNvSpPr/>
              <p:nvPr/>
            </p:nvSpPr>
            <p:spPr>
              <a:xfrm>
                <a:off x="825082" y="3236493"/>
                <a:ext cx="192506" cy="192506"/>
              </a:xfrm>
              <a:prstGeom prst="rect">
                <a:avLst/>
              </a:prstGeom>
              <a:solidFill>
                <a:srgbClr val="FCE4D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11D7D91-B187-4751-A82A-3C485E633D98}"/>
                </a:ext>
              </a:extLst>
            </p:cNvPr>
            <p:cNvGrpSpPr/>
            <p:nvPr/>
          </p:nvGrpSpPr>
          <p:grpSpPr>
            <a:xfrm>
              <a:off x="536158" y="3520455"/>
              <a:ext cx="1572042" cy="1564106"/>
              <a:chOff x="536158" y="3520455"/>
              <a:chExt cx="1572042" cy="156410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103105-BB3B-4167-9CEC-B058733CBA96}"/>
                  </a:ext>
                </a:extLst>
              </p:cNvPr>
              <p:cNvSpPr/>
              <p:nvPr/>
            </p:nvSpPr>
            <p:spPr>
              <a:xfrm>
                <a:off x="736600" y="3712961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F0FB77-D4F1-4E13-A2C7-76F14A8B4AFF}"/>
                  </a:ext>
                </a:extLst>
              </p:cNvPr>
              <p:cNvSpPr/>
              <p:nvPr/>
            </p:nvSpPr>
            <p:spPr>
              <a:xfrm>
                <a:off x="536158" y="3520455"/>
                <a:ext cx="192506" cy="192506"/>
              </a:xfrm>
              <a:prstGeom prst="rect">
                <a:avLst/>
              </a:prstGeom>
              <a:solidFill>
                <a:srgbClr val="FCE4D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7EB04F-29CA-4437-864E-CE217D39743B}"/>
                </a:ext>
              </a:extLst>
            </p:cNvPr>
            <p:cNvSpPr txBox="1"/>
            <p:nvPr/>
          </p:nvSpPr>
          <p:spPr>
            <a:xfrm rot="18900000">
              <a:off x="1844617" y="233355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>
                  <a:solidFill>
                    <a:srgbClr val="00B050"/>
                  </a:solidFill>
                </a:rPr>
                <a:t>…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64D99FD-B9E1-44C9-8E08-FA257456263E}"/>
                </a:ext>
              </a:extLst>
            </p:cNvPr>
            <p:cNvSpPr txBox="1"/>
            <p:nvPr/>
          </p:nvSpPr>
          <p:spPr>
            <a:xfrm rot="18900000">
              <a:off x="3002258" y="3469535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>
                  <a:solidFill>
                    <a:srgbClr val="00B050"/>
                  </a:solidFill>
                </a:rPr>
                <a:t>… 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4145C97-E48C-4BC1-A59C-31A917C3ADDE}"/>
                </a:ext>
              </a:extLst>
            </p:cNvPr>
            <p:cNvSpPr txBox="1"/>
            <p:nvPr/>
          </p:nvSpPr>
          <p:spPr>
            <a:xfrm>
              <a:off x="1212246" y="505574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>
                  <a:solidFill>
                    <a:srgbClr val="00B050"/>
                  </a:solidFill>
                </a:rPr>
                <a:t>128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3B9573-4837-44E2-BA6E-ADBC9CF055F8}"/>
                </a:ext>
              </a:extLst>
            </p:cNvPr>
            <p:cNvSpPr txBox="1"/>
            <p:nvPr/>
          </p:nvSpPr>
          <p:spPr>
            <a:xfrm>
              <a:off x="337746" y="4261461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>
                  <a:solidFill>
                    <a:srgbClr val="00B050"/>
                  </a:solidFill>
                </a:rPr>
                <a:t>128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20C368B-D6F1-4E48-B30C-C9FFF42661D6}"/>
                </a:ext>
              </a:extLst>
            </p:cNvPr>
            <p:cNvSpPr txBox="1"/>
            <p:nvPr/>
          </p:nvSpPr>
          <p:spPr>
            <a:xfrm>
              <a:off x="92805" y="3290499"/>
              <a:ext cx="514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>
                  <a:solidFill>
                    <a:srgbClr val="C00000"/>
                  </a:solidFill>
                </a:rPr>
                <a:t>Label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FA233E-4DDB-4C63-B117-460B6B0B6E1A}"/>
              </a:ext>
            </a:extLst>
          </p:cNvPr>
          <p:cNvGrpSpPr/>
          <p:nvPr/>
        </p:nvGrpSpPr>
        <p:grpSpPr>
          <a:xfrm>
            <a:off x="5510706" y="1816411"/>
            <a:ext cx="3250140" cy="2952531"/>
            <a:chOff x="5970422" y="1864892"/>
            <a:chExt cx="3250140" cy="295253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DBE80AE-DA7C-4083-9139-B0E876AF3CDA}"/>
                </a:ext>
              </a:extLst>
            </p:cNvPr>
            <p:cNvGrpSpPr/>
            <p:nvPr/>
          </p:nvGrpSpPr>
          <p:grpSpPr>
            <a:xfrm>
              <a:off x="5970422" y="1864892"/>
              <a:ext cx="1373926" cy="1371599"/>
              <a:chOff x="536158" y="1816259"/>
              <a:chExt cx="3273843" cy="3268302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C0BD1A-54BE-48F0-8C1E-10171EFF1F8E}"/>
                  </a:ext>
                </a:extLst>
              </p:cNvPr>
              <p:cNvGrpSpPr/>
              <p:nvPr/>
            </p:nvGrpSpPr>
            <p:grpSpPr>
              <a:xfrm>
                <a:off x="2245895" y="1816259"/>
                <a:ext cx="1564106" cy="1564106"/>
                <a:chOff x="2245895" y="1816259"/>
                <a:chExt cx="1564106" cy="1564106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438484A-5E63-4D64-B99C-C578549CE9D4}"/>
                    </a:ext>
                  </a:extLst>
                </p:cNvPr>
                <p:cNvSpPr/>
                <p:nvPr/>
              </p:nvSpPr>
              <p:spPr>
                <a:xfrm>
                  <a:off x="2438401" y="2008765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C579738-0853-4844-9A77-58095694D05A}"/>
                    </a:ext>
                  </a:extLst>
                </p:cNvPr>
                <p:cNvSpPr/>
                <p:nvPr/>
              </p:nvSpPr>
              <p:spPr>
                <a:xfrm>
                  <a:off x="2245895" y="1816259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4026581-8C20-4B3B-A1BF-09A8C5332A77}"/>
                  </a:ext>
                </a:extLst>
              </p:cNvPr>
              <p:cNvGrpSpPr/>
              <p:nvPr/>
            </p:nvGrpSpPr>
            <p:grpSpPr>
              <a:xfrm>
                <a:off x="1387058" y="2673031"/>
                <a:ext cx="1564106" cy="1564106"/>
                <a:chOff x="1387058" y="2673031"/>
                <a:chExt cx="1564106" cy="1564106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7879D843-F9F9-4387-8FF8-D24FA7CE9D65}"/>
                    </a:ext>
                  </a:extLst>
                </p:cNvPr>
                <p:cNvSpPr/>
                <p:nvPr/>
              </p:nvSpPr>
              <p:spPr>
                <a:xfrm>
                  <a:off x="1579564" y="28655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5A984A0-ADE0-402D-BDB3-506E9B47D2B2}"/>
                    </a:ext>
                  </a:extLst>
                </p:cNvPr>
                <p:cNvSpPr/>
                <p:nvPr/>
              </p:nvSpPr>
              <p:spPr>
                <a:xfrm>
                  <a:off x="1387058" y="26730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2F9D2CF-9A6D-4BFE-8E2C-46BA14F776AB}"/>
                  </a:ext>
                </a:extLst>
              </p:cNvPr>
              <p:cNvGrpSpPr/>
              <p:nvPr/>
            </p:nvGrpSpPr>
            <p:grpSpPr>
              <a:xfrm>
                <a:off x="1098134" y="2952531"/>
                <a:ext cx="1572042" cy="1564106"/>
                <a:chOff x="1098134" y="2952531"/>
                <a:chExt cx="1572042" cy="1564106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3F2C48B-FCC1-434D-B677-A1768CC3485C}"/>
                    </a:ext>
                  </a:extLst>
                </p:cNvPr>
                <p:cNvSpPr/>
                <p:nvPr/>
              </p:nvSpPr>
              <p:spPr>
                <a:xfrm>
                  <a:off x="1298576" y="31450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4B94AF8-EB5D-4E39-830D-F36445AE885C}"/>
                    </a:ext>
                  </a:extLst>
                </p:cNvPr>
                <p:cNvSpPr/>
                <p:nvPr/>
              </p:nvSpPr>
              <p:spPr>
                <a:xfrm>
                  <a:off x="1098134" y="29525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C8FECCB-4112-414B-8A38-90E7C2BCA7B9}"/>
                  </a:ext>
                </a:extLst>
              </p:cNvPr>
              <p:cNvGrpSpPr/>
              <p:nvPr/>
            </p:nvGrpSpPr>
            <p:grpSpPr>
              <a:xfrm>
                <a:off x="825082" y="3236493"/>
                <a:ext cx="1564106" cy="1564106"/>
                <a:chOff x="825082" y="3236493"/>
                <a:chExt cx="1564106" cy="1564106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90C3C3F-549C-4CA3-8153-424E35FBEE08}"/>
                    </a:ext>
                  </a:extLst>
                </p:cNvPr>
                <p:cNvSpPr/>
                <p:nvPr/>
              </p:nvSpPr>
              <p:spPr>
                <a:xfrm>
                  <a:off x="1017588" y="3428999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677C2DE2-FF1C-4966-AE5F-9A1D1B22CBA6}"/>
                    </a:ext>
                  </a:extLst>
                </p:cNvPr>
                <p:cNvSpPr/>
                <p:nvPr/>
              </p:nvSpPr>
              <p:spPr>
                <a:xfrm>
                  <a:off x="825082" y="3236493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5E3F29C-62EF-46B2-8648-E6A0CB9B0FB6}"/>
                  </a:ext>
                </a:extLst>
              </p:cNvPr>
              <p:cNvGrpSpPr/>
              <p:nvPr/>
            </p:nvGrpSpPr>
            <p:grpSpPr>
              <a:xfrm>
                <a:off x="536158" y="3520455"/>
                <a:ext cx="1572042" cy="1564106"/>
                <a:chOff x="536158" y="3520455"/>
                <a:chExt cx="1572042" cy="1564106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422F49C4-9B81-4F3F-A600-136F59B0A318}"/>
                    </a:ext>
                  </a:extLst>
                </p:cNvPr>
                <p:cNvSpPr/>
                <p:nvPr/>
              </p:nvSpPr>
              <p:spPr>
                <a:xfrm>
                  <a:off x="736600" y="3712961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D608699-466E-4520-BF05-9BCFDBB49F60}"/>
                    </a:ext>
                  </a:extLst>
                </p:cNvPr>
                <p:cNvSpPr/>
                <p:nvPr/>
              </p:nvSpPr>
              <p:spPr>
                <a:xfrm>
                  <a:off x="536158" y="3520455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D1B411D-1587-40CE-A33E-9B7BBE8875DF}"/>
                  </a:ext>
                </a:extLst>
              </p:cNvPr>
              <p:cNvSpPr txBox="1"/>
              <p:nvPr/>
            </p:nvSpPr>
            <p:spPr>
              <a:xfrm rot="18900000">
                <a:off x="1569843" y="2012035"/>
                <a:ext cx="493267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BE62BF8-0A96-4CE2-B768-A85BBA309DA1}"/>
                  </a:ext>
                </a:extLst>
              </p:cNvPr>
              <p:cNvSpPr txBox="1"/>
              <p:nvPr/>
            </p:nvSpPr>
            <p:spPr>
              <a:xfrm rot="18900000">
                <a:off x="2788169" y="3182307"/>
                <a:ext cx="758538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FB83F6-DADA-47A0-B9FA-6B1E45DF17F4}"/>
                </a:ext>
              </a:extLst>
            </p:cNvPr>
            <p:cNvGrpSpPr/>
            <p:nvPr/>
          </p:nvGrpSpPr>
          <p:grpSpPr>
            <a:xfrm>
              <a:off x="5970422" y="3445824"/>
              <a:ext cx="1373926" cy="1371599"/>
              <a:chOff x="536158" y="1816259"/>
              <a:chExt cx="3273843" cy="3268302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9679B24-7B7A-4202-8521-CD046D8DB708}"/>
                  </a:ext>
                </a:extLst>
              </p:cNvPr>
              <p:cNvGrpSpPr/>
              <p:nvPr/>
            </p:nvGrpSpPr>
            <p:grpSpPr>
              <a:xfrm>
                <a:off x="2245895" y="1816259"/>
                <a:ext cx="1564106" cy="1564106"/>
                <a:chOff x="2245895" y="1816259"/>
                <a:chExt cx="1564106" cy="1564106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4A1DC364-E11A-4CB6-9A0C-DD2D5F527AAC}"/>
                    </a:ext>
                  </a:extLst>
                </p:cNvPr>
                <p:cNvSpPr/>
                <p:nvPr/>
              </p:nvSpPr>
              <p:spPr>
                <a:xfrm>
                  <a:off x="2438401" y="2008765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C5B88D-79F5-49B3-BC8F-7C1FA73CD74E}"/>
                    </a:ext>
                  </a:extLst>
                </p:cNvPr>
                <p:cNvSpPr/>
                <p:nvPr/>
              </p:nvSpPr>
              <p:spPr>
                <a:xfrm>
                  <a:off x="2245895" y="1816259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5704680-1E4A-4BF4-9E41-06E20BFE88EC}"/>
                  </a:ext>
                </a:extLst>
              </p:cNvPr>
              <p:cNvGrpSpPr/>
              <p:nvPr/>
            </p:nvGrpSpPr>
            <p:grpSpPr>
              <a:xfrm>
                <a:off x="1387058" y="2673031"/>
                <a:ext cx="1564106" cy="1564106"/>
                <a:chOff x="1387058" y="2673031"/>
                <a:chExt cx="1564106" cy="1564106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B13765-B711-40F0-9F65-407D015FDEA9}"/>
                    </a:ext>
                  </a:extLst>
                </p:cNvPr>
                <p:cNvSpPr/>
                <p:nvPr/>
              </p:nvSpPr>
              <p:spPr>
                <a:xfrm>
                  <a:off x="1579564" y="28655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AB13E292-DBC6-4AB4-B2B9-CE449A729AE8}"/>
                    </a:ext>
                  </a:extLst>
                </p:cNvPr>
                <p:cNvSpPr/>
                <p:nvPr/>
              </p:nvSpPr>
              <p:spPr>
                <a:xfrm>
                  <a:off x="1387058" y="26730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35701FB8-44D6-460C-A619-8ACFB58050E5}"/>
                  </a:ext>
                </a:extLst>
              </p:cNvPr>
              <p:cNvGrpSpPr/>
              <p:nvPr/>
            </p:nvGrpSpPr>
            <p:grpSpPr>
              <a:xfrm>
                <a:off x="1098134" y="2952531"/>
                <a:ext cx="1572042" cy="1564106"/>
                <a:chOff x="1098134" y="2952531"/>
                <a:chExt cx="1572042" cy="1564106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0AF6B785-24F5-456A-9E66-3DB0D1D7D2A2}"/>
                    </a:ext>
                  </a:extLst>
                </p:cNvPr>
                <p:cNvSpPr/>
                <p:nvPr/>
              </p:nvSpPr>
              <p:spPr>
                <a:xfrm>
                  <a:off x="1298576" y="31450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656DEF8E-0563-437F-9A06-7E70C037F172}"/>
                    </a:ext>
                  </a:extLst>
                </p:cNvPr>
                <p:cNvSpPr/>
                <p:nvPr/>
              </p:nvSpPr>
              <p:spPr>
                <a:xfrm>
                  <a:off x="1098134" y="29525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E0F212C2-AE54-44E9-96C9-23A8DD43E4CC}"/>
                  </a:ext>
                </a:extLst>
              </p:cNvPr>
              <p:cNvGrpSpPr/>
              <p:nvPr/>
            </p:nvGrpSpPr>
            <p:grpSpPr>
              <a:xfrm>
                <a:off x="825082" y="3236493"/>
                <a:ext cx="1564106" cy="1564106"/>
                <a:chOff x="825082" y="3236493"/>
                <a:chExt cx="1564106" cy="1564106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A307E520-4D3D-4E66-9606-9EE3E1E73E0F}"/>
                    </a:ext>
                  </a:extLst>
                </p:cNvPr>
                <p:cNvSpPr/>
                <p:nvPr/>
              </p:nvSpPr>
              <p:spPr>
                <a:xfrm>
                  <a:off x="1017588" y="3428999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229BD8C4-2101-4C62-942A-2C57C794FA96}"/>
                    </a:ext>
                  </a:extLst>
                </p:cNvPr>
                <p:cNvSpPr/>
                <p:nvPr/>
              </p:nvSpPr>
              <p:spPr>
                <a:xfrm>
                  <a:off x="825082" y="3236493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067CA7E-0B68-46C0-B0B7-4A0E886059E2}"/>
                  </a:ext>
                </a:extLst>
              </p:cNvPr>
              <p:cNvGrpSpPr/>
              <p:nvPr/>
            </p:nvGrpSpPr>
            <p:grpSpPr>
              <a:xfrm>
                <a:off x="536158" y="3520455"/>
                <a:ext cx="1572042" cy="1564106"/>
                <a:chOff x="536158" y="3520455"/>
                <a:chExt cx="1572042" cy="1564106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E87685BE-22A6-43DF-994E-7CB63F536A94}"/>
                    </a:ext>
                  </a:extLst>
                </p:cNvPr>
                <p:cNvSpPr/>
                <p:nvPr/>
              </p:nvSpPr>
              <p:spPr>
                <a:xfrm>
                  <a:off x="736600" y="3712961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113E1EAB-288C-4566-87AB-33FBE96B96A6}"/>
                    </a:ext>
                  </a:extLst>
                </p:cNvPr>
                <p:cNvSpPr/>
                <p:nvPr/>
              </p:nvSpPr>
              <p:spPr>
                <a:xfrm>
                  <a:off x="536158" y="3520455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6D2FD6D-AE21-4E96-9FC5-35B5E963F0F9}"/>
                  </a:ext>
                </a:extLst>
              </p:cNvPr>
              <p:cNvSpPr txBox="1"/>
              <p:nvPr/>
            </p:nvSpPr>
            <p:spPr>
              <a:xfrm rot="18900000">
                <a:off x="1563959" y="2035101"/>
                <a:ext cx="763940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F78D054-1E45-4CED-90E4-AFF573E79846}"/>
                  </a:ext>
                </a:extLst>
              </p:cNvPr>
              <p:cNvSpPr txBox="1"/>
              <p:nvPr/>
            </p:nvSpPr>
            <p:spPr>
              <a:xfrm rot="18900000">
                <a:off x="2740123" y="3172569"/>
                <a:ext cx="790101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D0369DE-D726-415F-AED3-9E9063308C52}"/>
                </a:ext>
              </a:extLst>
            </p:cNvPr>
            <p:cNvGrpSpPr/>
            <p:nvPr/>
          </p:nvGrpSpPr>
          <p:grpSpPr>
            <a:xfrm>
              <a:off x="7846636" y="1864892"/>
              <a:ext cx="1373926" cy="1371599"/>
              <a:chOff x="536158" y="1816259"/>
              <a:chExt cx="3273843" cy="3268302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E7647696-1412-4BFC-9A42-C37DE7DC19E8}"/>
                  </a:ext>
                </a:extLst>
              </p:cNvPr>
              <p:cNvGrpSpPr/>
              <p:nvPr/>
            </p:nvGrpSpPr>
            <p:grpSpPr>
              <a:xfrm>
                <a:off x="2245895" y="1816259"/>
                <a:ext cx="1564106" cy="1564106"/>
                <a:chOff x="2245895" y="1816259"/>
                <a:chExt cx="1564106" cy="1564106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74B5497-2315-4329-B649-C6C84E66F832}"/>
                    </a:ext>
                  </a:extLst>
                </p:cNvPr>
                <p:cNvSpPr/>
                <p:nvPr/>
              </p:nvSpPr>
              <p:spPr>
                <a:xfrm>
                  <a:off x="2438401" y="2008765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117E3F1-DF1F-474F-9E64-F1183A16DC44}"/>
                    </a:ext>
                  </a:extLst>
                </p:cNvPr>
                <p:cNvSpPr/>
                <p:nvPr/>
              </p:nvSpPr>
              <p:spPr>
                <a:xfrm>
                  <a:off x="2245895" y="1816259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7871CD39-16AE-418F-9A0A-1A2056F0B20F}"/>
                  </a:ext>
                </a:extLst>
              </p:cNvPr>
              <p:cNvGrpSpPr/>
              <p:nvPr/>
            </p:nvGrpSpPr>
            <p:grpSpPr>
              <a:xfrm>
                <a:off x="1387058" y="2673031"/>
                <a:ext cx="1564106" cy="1564106"/>
                <a:chOff x="1387058" y="2673031"/>
                <a:chExt cx="1564106" cy="1564106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C3079CB-FD24-481B-8DC2-57689E10C6F4}"/>
                    </a:ext>
                  </a:extLst>
                </p:cNvPr>
                <p:cNvSpPr/>
                <p:nvPr/>
              </p:nvSpPr>
              <p:spPr>
                <a:xfrm>
                  <a:off x="1579564" y="28655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A915650-EE92-436B-B43C-2032E9D8FDF3}"/>
                    </a:ext>
                  </a:extLst>
                </p:cNvPr>
                <p:cNvSpPr/>
                <p:nvPr/>
              </p:nvSpPr>
              <p:spPr>
                <a:xfrm>
                  <a:off x="1387058" y="26730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1710101C-EFFE-43E4-9C8C-77BC70369CB8}"/>
                  </a:ext>
                </a:extLst>
              </p:cNvPr>
              <p:cNvGrpSpPr/>
              <p:nvPr/>
            </p:nvGrpSpPr>
            <p:grpSpPr>
              <a:xfrm>
                <a:off x="1098134" y="2952531"/>
                <a:ext cx="1572042" cy="1564106"/>
                <a:chOff x="1098134" y="2952531"/>
                <a:chExt cx="1572042" cy="1564106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D4B67BD9-B518-4EFE-9FE6-B30637DACA4B}"/>
                    </a:ext>
                  </a:extLst>
                </p:cNvPr>
                <p:cNvSpPr/>
                <p:nvPr/>
              </p:nvSpPr>
              <p:spPr>
                <a:xfrm>
                  <a:off x="1298576" y="31450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2436C55-AEA2-46AA-9546-5CF34BAF8529}"/>
                    </a:ext>
                  </a:extLst>
                </p:cNvPr>
                <p:cNvSpPr/>
                <p:nvPr/>
              </p:nvSpPr>
              <p:spPr>
                <a:xfrm>
                  <a:off x="1098134" y="29525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0DD189BF-0AAB-4C43-802D-2A185AC2F14B}"/>
                  </a:ext>
                </a:extLst>
              </p:cNvPr>
              <p:cNvGrpSpPr/>
              <p:nvPr/>
            </p:nvGrpSpPr>
            <p:grpSpPr>
              <a:xfrm>
                <a:off x="825082" y="3236493"/>
                <a:ext cx="1564106" cy="1564106"/>
                <a:chOff x="825082" y="3236493"/>
                <a:chExt cx="1564106" cy="1564106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4BCEAF0F-7293-431F-9D02-B63522EE6B27}"/>
                    </a:ext>
                  </a:extLst>
                </p:cNvPr>
                <p:cNvSpPr/>
                <p:nvPr/>
              </p:nvSpPr>
              <p:spPr>
                <a:xfrm>
                  <a:off x="1017588" y="3428999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E24DEBE-1BD5-4A58-8048-1BB872CE0DBC}"/>
                    </a:ext>
                  </a:extLst>
                </p:cNvPr>
                <p:cNvSpPr/>
                <p:nvPr/>
              </p:nvSpPr>
              <p:spPr>
                <a:xfrm>
                  <a:off x="825082" y="3236493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BBEE6C35-1D36-411A-AE07-946382394E57}"/>
                  </a:ext>
                </a:extLst>
              </p:cNvPr>
              <p:cNvGrpSpPr/>
              <p:nvPr/>
            </p:nvGrpSpPr>
            <p:grpSpPr>
              <a:xfrm>
                <a:off x="536158" y="3520455"/>
                <a:ext cx="1572042" cy="1564106"/>
                <a:chOff x="536158" y="3520455"/>
                <a:chExt cx="1572042" cy="1564106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2FF8B29-4D39-4ECF-96CC-0C63B79AD9BD}"/>
                    </a:ext>
                  </a:extLst>
                </p:cNvPr>
                <p:cNvSpPr/>
                <p:nvPr/>
              </p:nvSpPr>
              <p:spPr>
                <a:xfrm>
                  <a:off x="736600" y="3712961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A761FF3F-1C65-41F3-B049-E29651FA11B9}"/>
                    </a:ext>
                  </a:extLst>
                </p:cNvPr>
                <p:cNvSpPr/>
                <p:nvPr/>
              </p:nvSpPr>
              <p:spPr>
                <a:xfrm>
                  <a:off x="536158" y="3520455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A6A5576-5CD2-4BC3-BCF0-C06F0D72FD4A}"/>
                  </a:ext>
                </a:extLst>
              </p:cNvPr>
              <p:cNvSpPr txBox="1"/>
              <p:nvPr/>
            </p:nvSpPr>
            <p:spPr>
              <a:xfrm rot="18900000">
                <a:off x="1569557" y="2048262"/>
                <a:ext cx="595729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351ADA1-A744-4FC3-AE34-676C8C670B50}"/>
                  </a:ext>
                </a:extLst>
              </p:cNvPr>
              <p:cNvSpPr txBox="1"/>
              <p:nvPr/>
            </p:nvSpPr>
            <p:spPr>
              <a:xfrm rot="18900000">
                <a:off x="2794364" y="3184619"/>
                <a:ext cx="781418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8B522F5-FC80-41A7-ABDD-2CDB225D9239}"/>
                </a:ext>
              </a:extLst>
            </p:cNvPr>
            <p:cNvGrpSpPr/>
            <p:nvPr/>
          </p:nvGrpSpPr>
          <p:grpSpPr>
            <a:xfrm>
              <a:off x="7846636" y="3445824"/>
              <a:ext cx="1373926" cy="1371599"/>
              <a:chOff x="536158" y="1816259"/>
              <a:chExt cx="3273843" cy="3268302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6C7BA18-33F0-4375-9F5D-D9FABC771BC8}"/>
                  </a:ext>
                </a:extLst>
              </p:cNvPr>
              <p:cNvGrpSpPr/>
              <p:nvPr/>
            </p:nvGrpSpPr>
            <p:grpSpPr>
              <a:xfrm>
                <a:off x="2245895" y="1816259"/>
                <a:ext cx="1564106" cy="1564106"/>
                <a:chOff x="2245895" y="1816259"/>
                <a:chExt cx="1564106" cy="1564106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1F06F49-80CE-464D-8130-F781660A5542}"/>
                    </a:ext>
                  </a:extLst>
                </p:cNvPr>
                <p:cNvSpPr/>
                <p:nvPr/>
              </p:nvSpPr>
              <p:spPr>
                <a:xfrm>
                  <a:off x="2438401" y="2008765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FA5D8E0E-60C4-45AA-988B-357AEE3AD1C5}"/>
                    </a:ext>
                  </a:extLst>
                </p:cNvPr>
                <p:cNvSpPr/>
                <p:nvPr/>
              </p:nvSpPr>
              <p:spPr>
                <a:xfrm>
                  <a:off x="2245895" y="1816259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1AE5ED0-AD33-41C5-8584-8AE776BD107C}"/>
                  </a:ext>
                </a:extLst>
              </p:cNvPr>
              <p:cNvGrpSpPr/>
              <p:nvPr/>
            </p:nvGrpSpPr>
            <p:grpSpPr>
              <a:xfrm>
                <a:off x="1387058" y="2673031"/>
                <a:ext cx="1564106" cy="1564106"/>
                <a:chOff x="1387058" y="2673031"/>
                <a:chExt cx="1564106" cy="1564106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5EF62BA4-4AD5-472E-B628-94890FA8F6A1}"/>
                    </a:ext>
                  </a:extLst>
                </p:cNvPr>
                <p:cNvSpPr/>
                <p:nvPr/>
              </p:nvSpPr>
              <p:spPr>
                <a:xfrm>
                  <a:off x="1579564" y="28655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ADEC50E7-2A7A-4AC6-B708-383574F417B2}"/>
                    </a:ext>
                  </a:extLst>
                </p:cNvPr>
                <p:cNvSpPr/>
                <p:nvPr/>
              </p:nvSpPr>
              <p:spPr>
                <a:xfrm>
                  <a:off x="1387058" y="26730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4C030A24-6920-4F8C-A450-25663C14FAE5}"/>
                  </a:ext>
                </a:extLst>
              </p:cNvPr>
              <p:cNvGrpSpPr/>
              <p:nvPr/>
            </p:nvGrpSpPr>
            <p:grpSpPr>
              <a:xfrm>
                <a:off x="1098134" y="2952531"/>
                <a:ext cx="1572042" cy="1564106"/>
                <a:chOff x="1098134" y="2952531"/>
                <a:chExt cx="1572042" cy="1564106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273D322-4FC3-4B6C-97A4-065FD5013DE7}"/>
                    </a:ext>
                  </a:extLst>
                </p:cNvPr>
                <p:cNvSpPr/>
                <p:nvPr/>
              </p:nvSpPr>
              <p:spPr>
                <a:xfrm>
                  <a:off x="1298576" y="3145037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7A0EED21-C507-4BC1-9679-566E7EC56D3E}"/>
                    </a:ext>
                  </a:extLst>
                </p:cNvPr>
                <p:cNvSpPr/>
                <p:nvPr/>
              </p:nvSpPr>
              <p:spPr>
                <a:xfrm>
                  <a:off x="1098134" y="2952531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30C2BD13-D89B-4ADA-B6E4-608282C100F7}"/>
                  </a:ext>
                </a:extLst>
              </p:cNvPr>
              <p:cNvGrpSpPr/>
              <p:nvPr/>
            </p:nvGrpSpPr>
            <p:grpSpPr>
              <a:xfrm>
                <a:off x="825082" y="3236493"/>
                <a:ext cx="1564106" cy="1564106"/>
                <a:chOff x="825082" y="3236493"/>
                <a:chExt cx="1564106" cy="1564106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DAC4732-6342-40CF-BE63-F7BF46798553}"/>
                    </a:ext>
                  </a:extLst>
                </p:cNvPr>
                <p:cNvSpPr/>
                <p:nvPr/>
              </p:nvSpPr>
              <p:spPr>
                <a:xfrm>
                  <a:off x="1017588" y="3428999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2CC40DF-5945-465E-BEB6-454937F78418}"/>
                    </a:ext>
                  </a:extLst>
                </p:cNvPr>
                <p:cNvSpPr/>
                <p:nvPr/>
              </p:nvSpPr>
              <p:spPr>
                <a:xfrm>
                  <a:off x="825082" y="3236493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1720E0A1-BCE1-43BE-8675-796A9D231865}"/>
                  </a:ext>
                </a:extLst>
              </p:cNvPr>
              <p:cNvGrpSpPr/>
              <p:nvPr/>
            </p:nvGrpSpPr>
            <p:grpSpPr>
              <a:xfrm>
                <a:off x="536158" y="3520455"/>
                <a:ext cx="1572042" cy="1564106"/>
                <a:chOff x="536158" y="3520455"/>
                <a:chExt cx="1572042" cy="1564106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028C94FC-ECF6-4A7C-BC42-15266B9D19FA}"/>
                    </a:ext>
                  </a:extLst>
                </p:cNvPr>
                <p:cNvSpPr/>
                <p:nvPr/>
              </p:nvSpPr>
              <p:spPr>
                <a:xfrm>
                  <a:off x="736600" y="3712961"/>
                  <a:ext cx="1371600" cy="1371600"/>
                </a:xfrm>
                <a:prstGeom prst="rect">
                  <a:avLst/>
                </a:prstGeom>
                <a:solidFill>
                  <a:srgbClr val="E2EFDA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C594763-DD11-4AAE-9C77-B1B54F4296C6}"/>
                    </a:ext>
                  </a:extLst>
                </p:cNvPr>
                <p:cNvSpPr/>
                <p:nvPr/>
              </p:nvSpPr>
              <p:spPr>
                <a:xfrm>
                  <a:off x="536158" y="3520455"/>
                  <a:ext cx="192506" cy="192506"/>
                </a:xfrm>
                <a:prstGeom prst="rect">
                  <a:avLst/>
                </a:prstGeom>
                <a:solidFill>
                  <a:srgbClr val="FCE4D6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244042F-93D6-4960-A04A-2231AF87C25D}"/>
                  </a:ext>
                </a:extLst>
              </p:cNvPr>
              <p:cNvSpPr txBox="1"/>
              <p:nvPr/>
            </p:nvSpPr>
            <p:spPr>
              <a:xfrm rot="18900000">
                <a:off x="1470593" y="2036500"/>
                <a:ext cx="895847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2BBC5592-53D3-4C09-A779-00950B1849F8}"/>
                  </a:ext>
                </a:extLst>
              </p:cNvPr>
              <p:cNvSpPr txBox="1"/>
              <p:nvPr/>
            </p:nvSpPr>
            <p:spPr>
              <a:xfrm rot="18900000">
                <a:off x="2867350" y="3123656"/>
                <a:ext cx="832449" cy="88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solidFill>
                      <a:srgbClr val="00B050"/>
                    </a:solidFill>
                  </a:rPr>
                  <a:t>… </a:t>
                </a:r>
              </a:p>
            </p:txBody>
          </p:sp>
        </p:grp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660212D1-68AB-4E2E-BDB6-52E2434D4776}"/>
              </a:ext>
            </a:extLst>
          </p:cNvPr>
          <p:cNvSpPr txBox="1"/>
          <p:nvPr/>
        </p:nvSpPr>
        <p:spPr>
          <a:xfrm>
            <a:off x="5187233" y="5368523"/>
            <a:ext cx="433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Input data rearranged into batches of 64 to avoid memory issues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06C383-1C96-4FF7-B8C3-DD6E695DD2E0}"/>
              </a:ext>
            </a:extLst>
          </p:cNvPr>
          <p:cNvSpPr txBox="1"/>
          <p:nvPr/>
        </p:nvSpPr>
        <p:spPr>
          <a:xfrm>
            <a:off x="9496329" y="2673184"/>
            <a:ext cx="211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Training 		80%</a:t>
            </a:r>
          </a:p>
          <a:p>
            <a:r>
              <a:rPr lang="en-CA"/>
              <a:t>Validation 	10%</a:t>
            </a:r>
          </a:p>
          <a:p>
            <a:r>
              <a:rPr lang="en-CA"/>
              <a:t>Testing 		10%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B8B47-3B69-4B65-91A2-577688ABF740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Aaron John</a:t>
            </a:r>
          </a:p>
        </p:txBody>
      </p:sp>
    </p:spTree>
    <p:extLst>
      <p:ext uri="{BB962C8B-B14F-4D97-AF65-F5344CB8AC3E}">
        <p14:creationId xmlns:p14="http://schemas.microsoft.com/office/powerpoint/2010/main" val="333607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5C3F4-CAE4-4213-8F02-5B454242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CNN damage classification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12C6D-5ADF-480E-A15C-2C65DB4D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9662D-3CD0-4B1B-9A09-5E56CE0AC07F}"/>
              </a:ext>
            </a:extLst>
          </p:cNvPr>
          <p:cNvGrpSpPr/>
          <p:nvPr/>
        </p:nvGrpSpPr>
        <p:grpSpPr>
          <a:xfrm>
            <a:off x="1059407" y="1128513"/>
            <a:ext cx="1409398" cy="1419824"/>
            <a:chOff x="736600" y="3195012"/>
            <a:chExt cx="1875674" cy="188954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4885078-5516-424C-8A13-7A9ADC1B5E29}"/>
                </a:ext>
              </a:extLst>
            </p:cNvPr>
            <p:cNvSpPr/>
            <p:nvPr/>
          </p:nvSpPr>
          <p:spPr>
            <a:xfrm>
              <a:off x="1240675" y="3195012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0FCFEAB-20CB-473F-943B-FC812CEF6757}"/>
                </a:ext>
              </a:extLst>
            </p:cNvPr>
            <p:cNvSpPr/>
            <p:nvPr/>
          </p:nvSpPr>
          <p:spPr>
            <a:xfrm>
              <a:off x="1067220" y="3373175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561AA3-E8C2-4C9E-83A7-B86F71210A73}"/>
                </a:ext>
              </a:extLst>
            </p:cNvPr>
            <p:cNvSpPr/>
            <p:nvPr/>
          </p:nvSpPr>
          <p:spPr>
            <a:xfrm>
              <a:off x="893766" y="3551338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DF8A79-6C1B-463C-A699-A1B97C9677F4}"/>
                </a:ext>
              </a:extLst>
            </p:cNvPr>
            <p:cNvSpPr/>
            <p:nvPr/>
          </p:nvSpPr>
          <p:spPr>
            <a:xfrm>
              <a:off x="736600" y="3712961"/>
              <a:ext cx="1371600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63D870-9E4B-4E0E-AEF8-FD68ADC610EC}"/>
              </a:ext>
            </a:extLst>
          </p:cNvPr>
          <p:cNvSpPr txBox="1"/>
          <p:nvPr/>
        </p:nvSpPr>
        <p:spPr>
          <a:xfrm>
            <a:off x="1127917" y="2487614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/>
              <a:t>Input</a:t>
            </a:r>
          </a:p>
          <a:p>
            <a:pPr algn="ctr"/>
            <a:r>
              <a:rPr lang="en-CA" sz="1200"/>
              <a:t>(128x128x3)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D11801-4E94-4204-969E-8785E44699FD}"/>
              </a:ext>
            </a:extLst>
          </p:cNvPr>
          <p:cNvGrpSpPr/>
          <p:nvPr/>
        </p:nvGrpSpPr>
        <p:grpSpPr>
          <a:xfrm>
            <a:off x="2478138" y="1220385"/>
            <a:ext cx="850361" cy="646331"/>
            <a:chOff x="1614886" y="1333201"/>
            <a:chExt cx="850361" cy="646331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82D8892-6485-47AA-BE62-572F791B9A12}"/>
                </a:ext>
              </a:extLst>
            </p:cNvPr>
            <p:cNvCxnSpPr/>
            <p:nvPr/>
          </p:nvCxnSpPr>
          <p:spPr>
            <a:xfrm>
              <a:off x="1805116" y="1970476"/>
              <a:ext cx="469900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98FB6C6-1DD7-41D5-A430-4D6D314E24E0}"/>
                </a:ext>
              </a:extLst>
            </p:cNvPr>
            <p:cNvSpPr txBox="1"/>
            <p:nvPr/>
          </p:nvSpPr>
          <p:spPr>
            <a:xfrm>
              <a:off x="1614886" y="1333201"/>
              <a:ext cx="850361" cy="646331"/>
            </a:xfrm>
            <a:prstGeom prst="rect">
              <a:avLst/>
            </a:prstGeom>
            <a:ln w="25400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CA" sz="1200" b="1"/>
                <a:t>Conv2D</a:t>
              </a:r>
            </a:p>
            <a:p>
              <a:pPr algn="ctr"/>
              <a:r>
                <a:rPr lang="en-CA" sz="1200"/>
                <a:t>Kernel:5x5</a:t>
              </a:r>
            </a:p>
            <a:p>
              <a:pPr algn="ctr"/>
              <a:r>
                <a:rPr lang="en-CA" sz="1200"/>
                <a:t>Stride:1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86F54D-204E-4A36-B002-2FAFDDCF2C7B}"/>
              </a:ext>
            </a:extLst>
          </p:cNvPr>
          <p:cNvGrpSpPr/>
          <p:nvPr/>
        </p:nvGrpSpPr>
        <p:grpSpPr>
          <a:xfrm>
            <a:off x="3251725" y="1067790"/>
            <a:ext cx="1409398" cy="1696823"/>
            <a:chOff x="2465247" y="1180606"/>
            <a:chExt cx="1409398" cy="169682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BFD7A14-E1B2-48C7-ADF6-A07419417CC9}"/>
                </a:ext>
              </a:extLst>
            </p:cNvPr>
            <p:cNvGrpSpPr/>
            <p:nvPr/>
          </p:nvGrpSpPr>
          <p:grpSpPr>
            <a:xfrm>
              <a:off x="2465247" y="1180606"/>
              <a:ext cx="1409398" cy="1419824"/>
              <a:chOff x="736600" y="3195012"/>
              <a:chExt cx="1875674" cy="1889549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02281A-AFDB-4D4B-99D2-5E27A41F04E3}"/>
                  </a:ext>
                </a:extLst>
              </p:cNvPr>
              <p:cNvSpPr/>
              <p:nvPr/>
            </p:nvSpPr>
            <p:spPr>
              <a:xfrm>
                <a:off x="1240675" y="3195012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C7753F7-4027-44A1-BB3D-8683CCA30973}"/>
                  </a:ext>
                </a:extLst>
              </p:cNvPr>
              <p:cNvSpPr/>
              <p:nvPr/>
            </p:nvSpPr>
            <p:spPr>
              <a:xfrm>
                <a:off x="1067220" y="3373175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313F72C-A07B-43FF-BE82-60BA598DB033}"/>
                  </a:ext>
                </a:extLst>
              </p:cNvPr>
              <p:cNvSpPr/>
              <p:nvPr/>
            </p:nvSpPr>
            <p:spPr>
              <a:xfrm>
                <a:off x="893766" y="3551338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65AF528-A933-4F5F-984A-7E9A3A2CBD27}"/>
                  </a:ext>
                </a:extLst>
              </p:cNvPr>
              <p:cNvSpPr/>
              <p:nvPr/>
            </p:nvSpPr>
            <p:spPr>
              <a:xfrm>
                <a:off x="736600" y="3712961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6AB79B-BD89-4875-A132-3981E64639EC}"/>
                </a:ext>
              </a:extLst>
            </p:cNvPr>
            <p:cNvSpPr txBox="1"/>
            <p:nvPr/>
          </p:nvSpPr>
          <p:spPr>
            <a:xfrm>
              <a:off x="2540971" y="2600430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/>
                <a:t>128x128x32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BD1E38-54F3-4953-9C52-5C7FEF7B06EF}"/>
              </a:ext>
            </a:extLst>
          </p:cNvPr>
          <p:cNvGrpSpPr/>
          <p:nvPr/>
        </p:nvGrpSpPr>
        <p:grpSpPr>
          <a:xfrm>
            <a:off x="5559836" y="1262386"/>
            <a:ext cx="1023064" cy="1292833"/>
            <a:chOff x="4696584" y="1375202"/>
            <a:chExt cx="1023064" cy="129283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41F2AF8-84BE-4ECC-B869-CCE0A1B4663A}"/>
                </a:ext>
              </a:extLst>
            </p:cNvPr>
            <p:cNvGrpSpPr/>
            <p:nvPr/>
          </p:nvGrpSpPr>
          <p:grpSpPr>
            <a:xfrm>
              <a:off x="4696584" y="1375202"/>
              <a:ext cx="1023064" cy="1030632"/>
              <a:chOff x="736600" y="3195012"/>
              <a:chExt cx="1875674" cy="188954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B89E443-2BD2-434F-AB98-388B4ACB7D9A}"/>
                  </a:ext>
                </a:extLst>
              </p:cNvPr>
              <p:cNvSpPr/>
              <p:nvPr/>
            </p:nvSpPr>
            <p:spPr>
              <a:xfrm>
                <a:off x="1240675" y="3195012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1DB881F-3BE1-4BA0-8C99-61C3297EB0B0}"/>
                  </a:ext>
                </a:extLst>
              </p:cNvPr>
              <p:cNvSpPr/>
              <p:nvPr/>
            </p:nvSpPr>
            <p:spPr>
              <a:xfrm>
                <a:off x="1067220" y="3373175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858C0AB-E20F-41BB-87C4-CA65FA02F84A}"/>
                  </a:ext>
                </a:extLst>
              </p:cNvPr>
              <p:cNvSpPr/>
              <p:nvPr/>
            </p:nvSpPr>
            <p:spPr>
              <a:xfrm>
                <a:off x="893766" y="3551338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E8DB266-7B5A-4E1E-8D33-3C196EDFB199}"/>
                  </a:ext>
                </a:extLst>
              </p:cNvPr>
              <p:cNvSpPr/>
              <p:nvPr/>
            </p:nvSpPr>
            <p:spPr>
              <a:xfrm>
                <a:off x="736600" y="3712961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E285CF2-0E95-46E1-B5AC-B8C1D1473679}"/>
                </a:ext>
              </a:extLst>
            </p:cNvPr>
            <p:cNvSpPr txBox="1"/>
            <p:nvPr/>
          </p:nvSpPr>
          <p:spPr>
            <a:xfrm>
              <a:off x="4700553" y="239103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/>
                <a:t>64x64x32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410BA53-1B99-4C09-B5BA-A7D2976B27E0}"/>
              </a:ext>
            </a:extLst>
          </p:cNvPr>
          <p:cNvGrpSpPr/>
          <p:nvPr/>
        </p:nvGrpSpPr>
        <p:grpSpPr>
          <a:xfrm>
            <a:off x="6534071" y="1152987"/>
            <a:ext cx="850361" cy="704673"/>
            <a:chOff x="1614886" y="1265803"/>
            <a:chExt cx="850361" cy="704673"/>
          </a:xfrm>
        </p:grpSpPr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3517959-7A70-48A3-BAD6-DAB70092D5CA}"/>
                </a:ext>
              </a:extLst>
            </p:cNvPr>
            <p:cNvCxnSpPr/>
            <p:nvPr/>
          </p:nvCxnSpPr>
          <p:spPr>
            <a:xfrm>
              <a:off x="1805116" y="1970476"/>
              <a:ext cx="469900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E8744B-5AF7-4664-B9AA-3CD0751AF626}"/>
                </a:ext>
              </a:extLst>
            </p:cNvPr>
            <p:cNvSpPr txBox="1"/>
            <p:nvPr/>
          </p:nvSpPr>
          <p:spPr>
            <a:xfrm>
              <a:off x="1614886" y="1265803"/>
              <a:ext cx="850361" cy="646331"/>
            </a:xfrm>
            <a:prstGeom prst="rect">
              <a:avLst/>
            </a:prstGeom>
            <a:ln w="25400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CA" sz="1200" b="1"/>
                <a:t>Conv2D</a:t>
              </a:r>
            </a:p>
            <a:p>
              <a:pPr algn="ctr"/>
              <a:r>
                <a:rPr lang="en-CA" sz="1200"/>
                <a:t>Kernel:3x3</a:t>
              </a:r>
            </a:p>
            <a:p>
              <a:pPr algn="ctr"/>
              <a:r>
                <a:rPr lang="en-CA" sz="1200"/>
                <a:t>Stride:1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6EE5F91-888D-453D-956F-AFE2F7B37B2C}"/>
              </a:ext>
            </a:extLst>
          </p:cNvPr>
          <p:cNvGrpSpPr/>
          <p:nvPr/>
        </p:nvGrpSpPr>
        <p:grpSpPr>
          <a:xfrm>
            <a:off x="9427175" y="1434707"/>
            <a:ext cx="673224" cy="678204"/>
            <a:chOff x="736600" y="3195012"/>
            <a:chExt cx="1875674" cy="188954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FEAE78A-F833-41AD-8110-9FBF03B5AC86}"/>
                </a:ext>
              </a:extLst>
            </p:cNvPr>
            <p:cNvSpPr/>
            <p:nvPr/>
          </p:nvSpPr>
          <p:spPr>
            <a:xfrm>
              <a:off x="1240675" y="3195012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7FD4B1F-F11E-4B63-BCD1-2DBCA13183A0}"/>
                </a:ext>
              </a:extLst>
            </p:cNvPr>
            <p:cNvSpPr/>
            <p:nvPr/>
          </p:nvSpPr>
          <p:spPr>
            <a:xfrm>
              <a:off x="1067220" y="3373175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0753CF1-66F6-4440-99B0-9F2608E57F4A}"/>
                </a:ext>
              </a:extLst>
            </p:cNvPr>
            <p:cNvSpPr/>
            <p:nvPr/>
          </p:nvSpPr>
          <p:spPr>
            <a:xfrm>
              <a:off x="893766" y="3551338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5DF9C3-3E68-4832-9891-04460B849FC5}"/>
                </a:ext>
              </a:extLst>
            </p:cNvPr>
            <p:cNvSpPr/>
            <p:nvPr/>
          </p:nvSpPr>
          <p:spPr>
            <a:xfrm>
              <a:off x="736600" y="3712961"/>
              <a:ext cx="1371600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B9B964D1-D4A0-4DBB-B2A2-4488B643A9C6}"/>
              </a:ext>
            </a:extLst>
          </p:cNvPr>
          <p:cNvSpPr txBox="1"/>
          <p:nvPr/>
        </p:nvSpPr>
        <p:spPr>
          <a:xfrm>
            <a:off x="9396690" y="2105787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32x32x64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E3D0036-3C08-46D8-B44E-0B194C1F1C55}"/>
              </a:ext>
            </a:extLst>
          </p:cNvPr>
          <p:cNvGrpSpPr/>
          <p:nvPr/>
        </p:nvGrpSpPr>
        <p:grpSpPr>
          <a:xfrm>
            <a:off x="7385439" y="1229121"/>
            <a:ext cx="995810" cy="1252741"/>
            <a:chOff x="7385439" y="1229121"/>
            <a:chExt cx="995810" cy="125274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B42A52E-91D5-4B5F-BE4C-16C0B19EE5A3}"/>
                </a:ext>
              </a:extLst>
            </p:cNvPr>
            <p:cNvSpPr txBox="1"/>
            <p:nvPr/>
          </p:nvSpPr>
          <p:spPr>
            <a:xfrm>
              <a:off x="7473084" y="2204863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/>
                <a:t>64x64x64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AC3C11A-5C7A-4A6D-B60D-7491E66410C8}"/>
                </a:ext>
              </a:extLst>
            </p:cNvPr>
            <p:cNvGrpSpPr/>
            <p:nvPr/>
          </p:nvGrpSpPr>
          <p:grpSpPr>
            <a:xfrm>
              <a:off x="7385439" y="1229121"/>
              <a:ext cx="995810" cy="1003176"/>
              <a:chOff x="736600" y="3195012"/>
              <a:chExt cx="1875674" cy="188954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6300F1B-8A4D-4723-8906-1883340CDDE0}"/>
                  </a:ext>
                </a:extLst>
              </p:cNvPr>
              <p:cNvSpPr/>
              <p:nvPr/>
            </p:nvSpPr>
            <p:spPr>
              <a:xfrm>
                <a:off x="1240675" y="3195012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F950400-254A-4AA3-B78C-64C3E6A1A701}"/>
                  </a:ext>
                </a:extLst>
              </p:cNvPr>
              <p:cNvSpPr/>
              <p:nvPr/>
            </p:nvSpPr>
            <p:spPr>
              <a:xfrm>
                <a:off x="1067220" y="3373175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E7D5EDC-64B5-4DE8-8DCD-0DE3F6D805E6}"/>
                  </a:ext>
                </a:extLst>
              </p:cNvPr>
              <p:cNvSpPr/>
              <p:nvPr/>
            </p:nvSpPr>
            <p:spPr>
              <a:xfrm>
                <a:off x="893766" y="3551338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F11C81-51A7-4797-957F-CD70D2224B13}"/>
                  </a:ext>
                </a:extLst>
              </p:cNvPr>
              <p:cNvSpPr/>
              <p:nvPr/>
            </p:nvSpPr>
            <p:spPr>
              <a:xfrm>
                <a:off x="736600" y="3712961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AF88662-FD7C-400B-B9F9-7E82AE973954}"/>
              </a:ext>
            </a:extLst>
          </p:cNvPr>
          <p:cNvGrpSpPr/>
          <p:nvPr/>
        </p:nvGrpSpPr>
        <p:grpSpPr>
          <a:xfrm>
            <a:off x="9188487" y="4649718"/>
            <a:ext cx="357355" cy="359998"/>
            <a:chOff x="736600" y="3195012"/>
            <a:chExt cx="1875674" cy="1889549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5791AEF-7DBC-47F9-B31F-80B80E16E53E}"/>
                </a:ext>
              </a:extLst>
            </p:cNvPr>
            <p:cNvSpPr/>
            <p:nvPr/>
          </p:nvSpPr>
          <p:spPr>
            <a:xfrm>
              <a:off x="1240675" y="3195012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62FEDAB-E0FD-43C2-9A7C-420A6BB46580}"/>
                </a:ext>
              </a:extLst>
            </p:cNvPr>
            <p:cNvSpPr/>
            <p:nvPr/>
          </p:nvSpPr>
          <p:spPr>
            <a:xfrm>
              <a:off x="1067220" y="3373175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3676FDB-BA8A-4A4D-A458-7F24D1204C56}"/>
                </a:ext>
              </a:extLst>
            </p:cNvPr>
            <p:cNvSpPr/>
            <p:nvPr/>
          </p:nvSpPr>
          <p:spPr>
            <a:xfrm>
              <a:off x="893766" y="3551338"/>
              <a:ext cx="1371599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3A4E9E9-CCFB-4C32-A340-9BB670AA48AA}"/>
                </a:ext>
              </a:extLst>
            </p:cNvPr>
            <p:cNvSpPr/>
            <p:nvPr/>
          </p:nvSpPr>
          <p:spPr>
            <a:xfrm>
              <a:off x="736600" y="3712961"/>
              <a:ext cx="1371600" cy="1371600"/>
            </a:xfrm>
            <a:prstGeom prst="rect">
              <a:avLst/>
            </a:prstGeom>
            <a:solidFill>
              <a:srgbClr val="E2EFDA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122191-2E1B-4BF0-83C9-A97BF7D9E664}"/>
              </a:ext>
            </a:extLst>
          </p:cNvPr>
          <p:cNvGrpSpPr/>
          <p:nvPr/>
        </p:nvGrpSpPr>
        <p:grpSpPr>
          <a:xfrm>
            <a:off x="10322217" y="3169400"/>
            <a:ext cx="799903" cy="1035258"/>
            <a:chOff x="9813391" y="1485894"/>
            <a:chExt cx="799903" cy="1035258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6E64627-BCE3-4AD1-AC38-F24DEC217D29}"/>
                </a:ext>
              </a:extLst>
            </p:cNvPr>
            <p:cNvGrpSpPr/>
            <p:nvPr/>
          </p:nvGrpSpPr>
          <p:grpSpPr>
            <a:xfrm>
              <a:off x="9893276" y="1485894"/>
              <a:ext cx="720018" cy="725344"/>
              <a:chOff x="736600" y="3195012"/>
              <a:chExt cx="1875674" cy="1889549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F3287EF-2AAF-468F-9E57-9EFFB97A4BAA}"/>
                  </a:ext>
                </a:extLst>
              </p:cNvPr>
              <p:cNvSpPr/>
              <p:nvPr/>
            </p:nvSpPr>
            <p:spPr>
              <a:xfrm>
                <a:off x="1240675" y="3195012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2531E65-3F1B-4D06-88EC-087DEA61BDCA}"/>
                  </a:ext>
                </a:extLst>
              </p:cNvPr>
              <p:cNvSpPr/>
              <p:nvPr/>
            </p:nvSpPr>
            <p:spPr>
              <a:xfrm>
                <a:off x="1067220" y="3373175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EB1BB0B-1594-4B8F-A0F3-C283E8901E03}"/>
                  </a:ext>
                </a:extLst>
              </p:cNvPr>
              <p:cNvSpPr/>
              <p:nvPr/>
            </p:nvSpPr>
            <p:spPr>
              <a:xfrm>
                <a:off x="893766" y="3551338"/>
                <a:ext cx="1371599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044559B-CC1C-4731-B21A-8DE334B8D1B1}"/>
                  </a:ext>
                </a:extLst>
              </p:cNvPr>
              <p:cNvSpPr/>
              <p:nvPr/>
            </p:nvSpPr>
            <p:spPr>
              <a:xfrm>
                <a:off x="736600" y="3712961"/>
                <a:ext cx="1371600" cy="1371600"/>
              </a:xfrm>
              <a:prstGeom prst="rect">
                <a:avLst/>
              </a:prstGeom>
              <a:solidFill>
                <a:srgbClr val="E2EFD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CB53C8A-7639-4BCB-9F0F-1FC5DA0D3DF6}"/>
                </a:ext>
              </a:extLst>
            </p:cNvPr>
            <p:cNvSpPr txBox="1"/>
            <p:nvPr/>
          </p:nvSpPr>
          <p:spPr>
            <a:xfrm>
              <a:off x="9813391" y="2244153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200"/>
                <a:t>32x32x64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88F6765-2111-48CC-8EF6-5B7FFE774C12}"/>
              </a:ext>
            </a:extLst>
          </p:cNvPr>
          <p:cNvSpPr txBox="1"/>
          <p:nvPr/>
        </p:nvSpPr>
        <p:spPr>
          <a:xfrm>
            <a:off x="9043956" y="5040210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16x16x64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A281A18-AF5E-47A6-AB2A-1C61344A7F4D}"/>
              </a:ext>
            </a:extLst>
          </p:cNvPr>
          <p:cNvGrpSpPr/>
          <p:nvPr/>
        </p:nvGrpSpPr>
        <p:grpSpPr>
          <a:xfrm>
            <a:off x="10270949" y="2149780"/>
            <a:ext cx="1082851" cy="779214"/>
            <a:chOff x="1609242" y="1638823"/>
            <a:chExt cx="1082851" cy="779214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8D34244-6870-4F21-AA9D-B96C2C8D978E}"/>
                </a:ext>
              </a:extLst>
            </p:cNvPr>
            <p:cNvCxnSpPr>
              <a:cxnSpLocks/>
            </p:cNvCxnSpPr>
            <p:nvPr/>
          </p:nvCxnSpPr>
          <p:spPr>
            <a:xfrm>
              <a:off x="1609242" y="1945451"/>
              <a:ext cx="361645" cy="47258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3D4CBC0-89E7-4EC3-8B81-C3FED77A7D49}"/>
                </a:ext>
              </a:extLst>
            </p:cNvPr>
            <p:cNvSpPr txBox="1"/>
            <p:nvPr/>
          </p:nvSpPr>
          <p:spPr>
            <a:xfrm>
              <a:off x="1841732" y="1638823"/>
              <a:ext cx="850361" cy="646331"/>
            </a:xfrm>
            <a:prstGeom prst="rect">
              <a:avLst/>
            </a:prstGeom>
            <a:ln w="25400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CA" sz="1200" b="1"/>
                <a:t>Conv2D</a:t>
              </a:r>
            </a:p>
            <a:p>
              <a:pPr algn="ctr"/>
              <a:r>
                <a:rPr lang="en-CA" sz="1200"/>
                <a:t>Kernel:3x3</a:t>
              </a:r>
            </a:p>
            <a:p>
              <a:pPr algn="ctr"/>
              <a:r>
                <a:rPr lang="en-CA" sz="1200"/>
                <a:t>Stride:1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8AB5E8E-6483-45FE-9872-DD19AB64CEFD}"/>
              </a:ext>
            </a:extLst>
          </p:cNvPr>
          <p:cNvSpPr/>
          <p:nvPr/>
        </p:nvSpPr>
        <p:spPr>
          <a:xfrm>
            <a:off x="7915217" y="3795245"/>
            <a:ext cx="167870" cy="2192330"/>
          </a:xfrm>
          <a:prstGeom prst="rect">
            <a:avLst/>
          </a:prstGeom>
          <a:solidFill>
            <a:srgbClr val="E2EFDA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EAA2DC-B33A-4CE6-81B7-04CE7A160EDE}"/>
              </a:ext>
            </a:extLst>
          </p:cNvPr>
          <p:cNvGrpSpPr/>
          <p:nvPr/>
        </p:nvGrpSpPr>
        <p:grpSpPr>
          <a:xfrm>
            <a:off x="8231530" y="4655825"/>
            <a:ext cx="661315" cy="353891"/>
            <a:chOff x="3200912" y="1298428"/>
            <a:chExt cx="661315" cy="353891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7007BFE-F5BE-4CB9-9227-21901FBA6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912" y="1652319"/>
              <a:ext cx="649457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F039607-5693-49A8-B080-19388378C8F1}"/>
                </a:ext>
              </a:extLst>
            </p:cNvPr>
            <p:cNvSpPr txBox="1"/>
            <p:nvPr/>
          </p:nvSpPr>
          <p:spPr>
            <a:xfrm>
              <a:off x="3232183" y="1298428"/>
              <a:ext cx="630044" cy="276999"/>
            </a:xfrm>
            <a:prstGeom prst="rect">
              <a:avLst/>
            </a:prstGeom>
            <a:ln w="25400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CA" sz="1200" b="1"/>
                <a:t>Flatten</a:t>
              </a:r>
              <a:endParaRPr lang="en-CA" sz="1200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6DCF743E-45AB-414F-9003-C3D77B9B998C}"/>
              </a:ext>
            </a:extLst>
          </p:cNvPr>
          <p:cNvSpPr txBox="1"/>
          <p:nvPr/>
        </p:nvSpPr>
        <p:spPr>
          <a:xfrm>
            <a:off x="7637514" y="5987575"/>
            <a:ext cx="723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16384x1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9C66554-3466-4503-B83C-15A2CB4F35DE}"/>
              </a:ext>
            </a:extLst>
          </p:cNvPr>
          <p:cNvSpPr/>
          <p:nvPr/>
        </p:nvSpPr>
        <p:spPr>
          <a:xfrm>
            <a:off x="6702353" y="4074644"/>
            <a:ext cx="167870" cy="1782352"/>
          </a:xfrm>
          <a:prstGeom prst="rect">
            <a:avLst/>
          </a:prstGeom>
          <a:solidFill>
            <a:srgbClr val="E2EFDA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2EC3C13-B52C-4AB6-B68E-DEFD792BB461}"/>
              </a:ext>
            </a:extLst>
          </p:cNvPr>
          <p:cNvSpPr txBox="1"/>
          <p:nvPr/>
        </p:nvSpPr>
        <p:spPr>
          <a:xfrm>
            <a:off x="6463924" y="5915338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2024x1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16AB52-6F17-4849-AB28-4903D347E62C}"/>
              </a:ext>
            </a:extLst>
          </p:cNvPr>
          <p:cNvSpPr txBox="1"/>
          <p:nvPr/>
        </p:nvSpPr>
        <p:spPr>
          <a:xfrm>
            <a:off x="5414288" y="5604769"/>
            <a:ext cx="566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524x1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9E18DA7-2275-415F-8699-63B033A9EA17}"/>
              </a:ext>
            </a:extLst>
          </p:cNvPr>
          <p:cNvSpPr/>
          <p:nvPr/>
        </p:nvSpPr>
        <p:spPr>
          <a:xfrm>
            <a:off x="5600761" y="4315948"/>
            <a:ext cx="167870" cy="1299744"/>
          </a:xfrm>
          <a:prstGeom prst="rect">
            <a:avLst/>
          </a:prstGeom>
          <a:solidFill>
            <a:srgbClr val="E2EFDA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A1ACF2B-C594-478E-9454-80540EB8D84E}"/>
              </a:ext>
            </a:extLst>
          </p:cNvPr>
          <p:cNvSpPr/>
          <p:nvPr/>
        </p:nvSpPr>
        <p:spPr>
          <a:xfrm>
            <a:off x="4529205" y="4566032"/>
            <a:ext cx="167870" cy="799576"/>
          </a:xfrm>
          <a:prstGeom prst="rect">
            <a:avLst/>
          </a:prstGeom>
          <a:solidFill>
            <a:srgbClr val="E2EFDA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7D9FC9A-9B53-46DB-8EB1-17BFBCBB8FB6}"/>
              </a:ext>
            </a:extLst>
          </p:cNvPr>
          <p:cNvSpPr txBox="1"/>
          <p:nvPr/>
        </p:nvSpPr>
        <p:spPr>
          <a:xfrm>
            <a:off x="4348206" y="5365608"/>
            <a:ext cx="566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/>
              <a:t>124x1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DA6F360-B4B6-4749-ACC6-ADF33E7F91EB}"/>
              </a:ext>
            </a:extLst>
          </p:cNvPr>
          <p:cNvSpPr/>
          <p:nvPr/>
        </p:nvSpPr>
        <p:spPr>
          <a:xfrm>
            <a:off x="3439928" y="4820898"/>
            <a:ext cx="167870" cy="289844"/>
          </a:xfrm>
          <a:prstGeom prst="rect">
            <a:avLst/>
          </a:prstGeom>
          <a:solidFill>
            <a:srgbClr val="E2EFDA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370A46E-E5A9-412B-8924-A60B8F0BFC72}"/>
              </a:ext>
            </a:extLst>
          </p:cNvPr>
          <p:cNvSpPr txBox="1"/>
          <p:nvPr/>
        </p:nvSpPr>
        <p:spPr>
          <a:xfrm>
            <a:off x="3188195" y="5180942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/>
              <a:t>Output</a:t>
            </a:r>
          </a:p>
          <a:p>
            <a:pPr algn="ctr"/>
            <a:r>
              <a:rPr lang="en-CA" sz="1200"/>
              <a:t>(4x1)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F7A8019-0468-47EB-8B5D-D74813D9353B}"/>
              </a:ext>
            </a:extLst>
          </p:cNvPr>
          <p:cNvGrpSpPr/>
          <p:nvPr/>
        </p:nvGrpSpPr>
        <p:grpSpPr>
          <a:xfrm>
            <a:off x="4655439" y="1082446"/>
            <a:ext cx="979051" cy="908509"/>
            <a:chOff x="4655439" y="1082446"/>
            <a:chExt cx="979051" cy="90850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0817DEC-5B3F-49D2-BDE0-2471F4311296}"/>
                </a:ext>
              </a:extLst>
            </p:cNvPr>
            <p:cNvGrpSpPr/>
            <p:nvPr/>
          </p:nvGrpSpPr>
          <p:grpSpPr>
            <a:xfrm>
              <a:off x="4655439" y="1082446"/>
              <a:ext cx="979051" cy="775214"/>
              <a:chOff x="3792187" y="1195262"/>
              <a:chExt cx="979051" cy="775214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DBE1F51-0E11-4DEA-87F9-AC6B59B4A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051" y="1970476"/>
                <a:ext cx="46990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ED9EBBD-E912-42BE-88BE-BB6C5FB74B88}"/>
                  </a:ext>
                </a:extLst>
              </p:cNvPr>
              <p:cNvSpPr txBox="1"/>
              <p:nvPr/>
            </p:nvSpPr>
            <p:spPr>
              <a:xfrm>
                <a:off x="3792187" y="1195262"/>
                <a:ext cx="979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Max Pooling</a:t>
                </a:r>
              </a:p>
              <a:p>
                <a:pPr algn="ctr"/>
                <a:r>
                  <a:rPr lang="en-CA" sz="1200"/>
                  <a:t>Kernel:2x2</a:t>
                </a:r>
              </a:p>
              <a:p>
                <a:pPr algn="ctr"/>
                <a:r>
                  <a:rPr lang="en-CA" sz="1200" err="1"/>
                  <a:t>Stride:none</a:t>
                </a:r>
                <a:endParaRPr lang="en-CA" sz="1200"/>
              </a:p>
            </p:txBody>
          </p: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5814D88-9C86-443B-811D-B9BBE680B54C}"/>
                </a:ext>
              </a:extLst>
            </p:cNvPr>
            <p:cNvSpPr/>
            <p:nvPr/>
          </p:nvSpPr>
          <p:spPr>
            <a:xfrm>
              <a:off x="4781770" y="1724365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B412580-8E22-484A-8DDC-BFED722A8E83}"/>
              </a:ext>
            </a:extLst>
          </p:cNvPr>
          <p:cNvGrpSpPr/>
          <p:nvPr/>
        </p:nvGrpSpPr>
        <p:grpSpPr>
          <a:xfrm>
            <a:off x="8461912" y="1065228"/>
            <a:ext cx="979051" cy="925727"/>
            <a:chOff x="8461912" y="1065228"/>
            <a:chExt cx="979051" cy="9257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612E564-89A9-47B5-943D-CE48CAD9C3CC}"/>
                </a:ext>
              </a:extLst>
            </p:cNvPr>
            <p:cNvGrpSpPr/>
            <p:nvPr/>
          </p:nvGrpSpPr>
          <p:grpSpPr>
            <a:xfrm>
              <a:off x="8461912" y="1065228"/>
              <a:ext cx="979051" cy="792432"/>
              <a:chOff x="3792802" y="1178044"/>
              <a:chExt cx="979051" cy="792432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A135A43-0A7E-4D0E-979A-88945492D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0051" y="1970476"/>
                <a:ext cx="46990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CD63493-3F1D-46D9-9C35-A67DA87DE379}"/>
                  </a:ext>
                </a:extLst>
              </p:cNvPr>
              <p:cNvSpPr txBox="1"/>
              <p:nvPr/>
            </p:nvSpPr>
            <p:spPr>
              <a:xfrm>
                <a:off x="3792802" y="1178044"/>
                <a:ext cx="979051" cy="646331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Max Pooling</a:t>
                </a:r>
              </a:p>
              <a:p>
                <a:pPr algn="ctr"/>
                <a:r>
                  <a:rPr lang="en-CA" sz="1200"/>
                  <a:t>Kernel:2x2</a:t>
                </a:r>
              </a:p>
              <a:p>
                <a:pPr algn="ctr"/>
                <a:r>
                  <a:rPr lang="en-CA" sz="1200" err="1"/>
                  <a:t>Stride:none</a:t>
                </a:r>
                <a:endParaRPr lang="en-CA" sz="1200"/>
              </a:p>
            </p:txBody>
          </p:sp>
        </p:grp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C72E5EF-39DD-490B-B232-805D8C90AFE0}"/>
                </a:ext>
              </a:extLst>
            </p:cNvPr>
            <p:cNvSpPr/>
            <p:nvPr/>
          </p:nvSpPr>
          <p:spPr>
            <a:xfrm>
              <a:off x="8584247" y="1724365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ACE1705-D6C4-4298-B6D2-56E3188201FE}"/>
              </a:ext>
            </a:extLst>
          </p:cNvPr>
          <p:cNvGrpSpPr/>
          <p:nvPr/>
        </p:nvGrpSpPr>
        <p:grpSpPr>
          <a:xfrm>
            <a:off x="9808937" y="4010315"/>
            <a:ext cx="1313183" cy="1027167"/>
            <a:chOff x="9808937" y="4010315"/>
            <a:chExt cx="1313183" cy="1027167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15A6C94-8B79-4197-BB86-5710B45052D9}"/>
                </a:ext>
              </a:extLst>
            </p:cNvPr>
            <p:cNvGrpSpPr/>
            <p:nvPr/>
          </p:nvGrpSpPr>
          <p:grpSpPr>
            <a:xfrm>
              <a:off x="9808937" y="4161946"/>
              <a:ext cx="1313183" cy="875536"/>
              <a:chOff x="2984997" y="1504982"/>
              <a:chExt cx="1313183" cy="875536"/>
            </a:xfrm>
          </p:grpSpPr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B76B978-576D-4A66-881A-93EC65CCC7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997" y="1504982"/>
                <a:ext cx="467837" cy="4224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1805782-80D6-4102-A2E9-0370482DC106}"/>
                  </a:ext>
                </a:extLst>
              </p:cNvPr>
              <p:cNvSpPr txBox="1"/>
              <p:nvPr/>
            </p:nvSpPr>
            <p:spPr>
              <a:xfrm>
                <a:off x="3319129" y="1734187"/>
                <a:ext cx="979051" cy="646331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Max Pooling</a:t>
                </a:r>
              </a:p>
              <a:p>
                <a:pPr algn="ctr"/>
                <a:r>
                  <a:rPr lang="en-CA" sz="1200"/>
                  <a:t>Kernel:2x2</a:t>
                </a:r>
              </a:p>
              <a:p>
                <a:pPr algn="ctr"/>
                <a:r>
                  <a:rPr lang="en-CA" sz="1200" err="1"/>
                  <a:t>Stride:none</a:t>
                </a:r>
                <a:endParaRPr lang="en-CA" sz="1200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0F89376-0A70-4A62-99E3-446E1CC99BB7}"/>
                </a:ext>
              </a:extLst>
            </p:cNvPr>
            <p:cNvSpPr/>
            <p:nvPr/>
          </p:nvSpPr>
          <p:spPr>
            <a:xfrm rot="18900000">
              <a:off x="10254233" y="4010315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9CD6BEA-A13B-4A15-AF6B-A66A9A62402B}"/>
              </a:ext>
            </a:extLst>
          </p:cNvPr>
          <p:cNvGrpSpPr/>
          <p:nvPr/>
        </p:nvGrpSpPr>
        <p:grpSpPr>
          <a:xfrm>
            <a:off x="4932995" y="3134163"/>
            <a:ext cx="2041666" cy="307777"/>
            <a:chOff x="4932995" y="3134163"/>
            <a:chExt cx="2041666" cy="307777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3C17B32-6D06-43BB-8E01-D39DED003641}"/>
                </a:ext>
              </a:extLst>
            </p:cNvPr>
            <p:cNvSpPr txBox="1"/>
            <p:nvPr/>
          </p:nvSpPr>
          <p:spPr>
            <a:xfrm>
              <a:off x="5006878" y="3134163"/>
              <a:ext cx="1967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err="1"/>
                <a:t>ReLu</a:t>
              </a:r>
              <a:r>
                <a:rPr lang="en-CA" sz="1400"/>
                <a:t> Activation function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F35FEEC-F57D-4FA4-9469-FE0B85BCCC66}"/>
                </a:ext>
              </a:extLst>
            </p:cNvPr>
            <p:cNvSpPr/>
            <p:nvPr/>
          </p:nvSpPr>
          <p:spPr>
            <a:xfrm>
              <a:off x="4932995" y="3154756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182B2D3-1E38-4B27-AF45-F1A53E5B47F9}"/>
              </a:ext>
            </a:extLst>
          </p:cNvPr>
          <p:cNvGrpSpPr/>
          <p:nvPr/>
        </p:nvGrpSpPr>
        <p:grpSpPr>
          <a:xfrm>
            <a:off x="6926485" y="4628380"/>
            <a:ext cx="776403" cy="502419"/>
            <a:chOff x="6926485" y="4628380"/>
            <a:chExt cx="776403" cy="50241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6D70E75-6B4F-4C9A-AEDA-29A1FF91E79F}"/>
                </a:ext>
              </a:extLst>
            </p:cNvPr>
            <p:cNvGrpSpPr/>
            <p:nvPr/>
          </p:nvGrpSpPr>
          <p:grpSpPr>
            <a:xfrm>
              <a:off x="6926485" y="4628380"/>
              <a:ext cx="765401" cy="369124"/>
              <a:chOff x="4017689" y="1562851"/>
              <a:chExt cx="765401" cy="369124"/>
            </a:xfrm>
          </p:grpSpPr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600B1C53-E88E-4F3A-A988-14BEA6B356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5865" y="1931975"/>
                <a:ext cx="64293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13BE2D0-8C5D-4E8F-8353-DBAA79EBAA36}"/>
                  </a:ext>
                </a:extLst>
              </p:cNvPr>
              <p:cNvSpPr txBox="1"/>
              <p:nvPr/>
            </p:nvSpPr>
            <p:spPr>
              <a:xfrm>
                <a:off x="4017689" y="1562851"/>
                <a:ext cx="765401" cy="276999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FC Linear</a:t>
                </a:r>
              </a:p>
            </p:txBody>
          </p:sp>
        </p:grp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6EA19D6-DAB8-40C9-B443-B56C2B772142}"/>
                </a:ext>
              </a:extLst>
            </p:cNvPr>
            <p:cNvSpPr/>
            <p:nvPr/>
          </p:nvSpPr>
          <p:spPr>
            <a:xfrm>
              <a:off x="7612362" y="4864209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CF651FE-AF79-4BBB-8376-F5748DCB2905}"/>
              </a:ext>
            </a:extLst>
          </p:cNvPr>
          <p:cNvGrpSpPr/>
          <p:nvPr/>
        </p:nvGrpSpPr>
        <p:grpSpPr>
          <a:xfrm>
            <a:off x="5833102" y="4617939"/>
            <a:ext cx="765401" cy="512860"/>
            <a:chOff x="5833102" y="4617939"/>
            <a:chExt cx="765401" cy="51286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1FA436B-C042-4562-A6B7-785978B7B655}"/>
                </a:ext>
              </a:extLst>
            </p:cNvPr>
            <p:cNvGrpSpPr/>
            <p:nvPr/>
          </p:nvGrpSpPr>
          <p:grpSpPr>
            <a:xfrm>
              <a:off x="5833102" y="4617939"/>
              <a:ext cx="765401" cy="369124"/>
              <a:chOff x="4017689" y="1562851"/>
              <a:chExt cx="765401" cy="369124"/>
            </a:xfrm>
          </p:grpSpPr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54F68694-C897-4665-9C4F-4EC95AA221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5865" y="1931975"/>
                <a:ext cx="64293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CE3064E-3897-4F70-A836-308E0C53749B}"/>
                  </a:ext>
                </a:extLst>
              </p:cNvPr>
              <p:cNvSpPr txBox="1"/>
              <p:nvPr/>
            </p:nvSpPr>
            <p:spPr>
              <a:xfrm>
                <a:off x="4017689" y="1562851"/>
                <a:ext cx="765401" cy="276999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FC Linear</a:t>
                </a:r>
              </a:p>
            </p:txBody>
          </p:sp>
        </p:grp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96B050E5-20BF-4714-A60C-49425F258031}"/>
                </a:ext>
              </a:extLst>
            </p:cNvPr>
            <p:cNvSpPr/>
            <p:nvPr/>
          </p:nvSpPr>
          <p:spPr>
            <a:xfrm>
              <a:off x="6507212" y="4864209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5AC2421-33BC-45CF-8460-760CD8FF17D7}"/>
              </a:ext>
            </a:extLst>
          </p:cNvPr>
          <p:cNvGrpSpPr/>
          <p:nvPr/>
        </p:nvGrpSpPr>
        <p:grpSpPr>
          <a:xfrm>
            <a:off x="4769847" y="4617939"/>
            <a:ext cx="789989" cy="512860"/>
            <a:chOff x="4769847" y="4617939"/>
            <a:chExt cx="789989" cy="512860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A96C97A-6454-4BF2-8B84-156631756B1A}"/>
                </a:ext>
              </a:extLst>
            </p:cNvPr>
            <p:cNvGrpSpPr/>
            <p:nvPr/>
          </p:nvGrpSpPr>
          <p:grpSpPr>
            <a:xfrm>
              <a:off x="4769847" y="4617939"/>
              <a:ext cx="765401" cy="369124"/>
              <a:chOff x="4017689" y="1562851"/>
              <a:chExt cx="765401" cy="369124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14406E20-F9FD-4C59-816B-4F641D2A2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5865" y="1931975"/>
                <a:ext cx="64293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F30C1BB-C416-4029-B227-6CD7C5F5E819}"/>
                  </a:ext>
                </a:extLst>
              </p:cNvPr>
              <p:cNvSpPr txBox="1"/>
              <p:nvPr/>
            </p:nvSpPr>
            <p:spPr>
              <a:xfrm>
                <a:off x="4017689" y="1562851"/>
                <a:ext cx="765401" cy="276999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FC Linear</a:t>
                </a: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B120168-B26B-4373-9B30-4A2D37056A1D}"/>
                </a:ext>
              </a:extLst>
            </p:cNvPr>
            <p:cNvSpPr/>
            <p:nvPr/>
          </p:nvSpPr>
          <p:spPr>
            <a:xfrm>
              <a:off x="5469310" y="4864209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ED1993-E153-4395-B8E5-1431959BCCC7}"/>
              </a:ext>
            </a:extLst>
          </p:cNvPr>
          <p:cNvGrpSpPr/>
          <p:nvPr/>
        </p:nvGrpSpPr>
        <p:grpSpPr>
          <a:xfrm>
            <a:off x="3680570" y="4617939"/>
            <a:ext cx="765401" cy="512860"/>
            <a:chOff x="3680570" y="4617939"/>
            <a:chExt cx="765401" cy="512860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C4CEB5D-46C1-4EB1-8CF3-2FFD97809110}"/>
                </a:ext>
              </a:extLst>
            </p:cNvPr>
            <p:cNvGrpSpPr/>
            <p:nvPr/>
          </p:nvGrpSpPr>
          <p:grpSpPr>
            <a:xfrm>
              <a:off x="3680570" y="4617939"/>
              <a:ext cx="765401" cy="369124"/>
              <a:chOff x="4017689" y="1562851"/>
              <a:chExt cx="765401" cy="369124"/>
            </a:xfrm>
          </p:grpSpPr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866B50A3-5AE7-4EE8-8C11-112BE0F13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5865" y="1931975"/>
                <a:ext cx="642930" cy="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143590-A963-45B7-B92C-CA1EFCF5F81B}"/>
                  </a:ext>
                </a:extLst>
              </p:cNvPr>
              <p:cNvSpPr txBox="1"/>
              <p:nvPr/>
            </p:nvSpPr>
            <p:spPr>
              <a:xfrm>
                <a:off x="4017689" y="1562851"/>
                <a:ext cx="765401" cy="276999"/>
              </a:xfrm>
              <a:prstGeom prst="rect">
                <a:avLst/>
              </a:prstGeom>
              <a:ln w="25400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b="1"/>
                  <a:t>FC Linear</a:t>
                </a:r>
              </a:p>
            </p:txBody>
          </p:sp>
        </p:grp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05C9822-1028-4A1F-8B52-F899062EE32C}"/>
                </a:ext>
              </a:extLst>
            </p:cNvPr>
            <p:cNvSpPr/>
            <p:nvPr/>
          </p:nvSpPr>
          <p:spPr>
            <a:xfrm>
              <a:off x="4329590" y="4864209"/>
              <a:ext cx="90526" cy="26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62E1CC1-7817-409D-B4C7-CB51FB8863E7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57D8B-A204-48A2-97B7-CAB02DCDD856}"/>
              </a:ext>
            </a:extLst>
          </p:cNvPr>
          <p:cNvSpPr txBox="1"/>
          <p:nvPr/>
        </p:nvSpPr>
        <p:spPr>
          <a:xfrm>
            <a:off x="903817" y="4830233"/>
            <a:ext cx="1991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05611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54" grpId="0"/>
      <p:bldP spid="166" grpId="0" animBg="1"/>
      <p:bldP spid="172" grpId="0"/>
      <p:bldP spid="173" grpId="0" animBg="1"/>
      <p:bldP spid="174" grpId="0"/>
      <p:bldP spid="182" grpId="0"/>
      <p:bldP spid="186" grpId="0" animBg="1"/>
      <p:bldP spid="187" grpId="0" animBg="1"/>
      <p:bldP spid="191" grpId="0"/>
      <p:bldP spid="192" grpId="0" animBg="1"/>
      <p:bldP spid="196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5C3F4-CAE4-4213-8F02-5B454242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 training, evaluation, and 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A4B64-C58D-4108-93F5-1DC62667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16</a:t>
            </a:fld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9CD4CC37-B372-49A3-80E8-D7656AE6BB4A}"/>
              </a:ext>
            </a:extLst>
          </p:cNvPr>
          <p:cNvSpPr/>
          <p:nvPr/>
        </p:nvSpPr>
        <p:spPr>
          <a:xfrm>
            <a:off x="2140669" y="761669"/>
            <a:ext cx="880845" cy="344080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Start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2747672-BAEE-4FD5-95C9-DBEBFD1BD29A}"/>
              </a:ext>
            </a:extLst>
          </p:cNvPr>
          <p:cNvSpPr/>
          <p:nvPr/>
        </p:nvSpPr>
        <p:spPr>
          <a:xfrm>
            <a:off x="1892920" y="2083035"/>
            <a:ext cx="1376326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Next epoch</a:t>
            </a:r>
          </a:p>
        </p:txBody>
      </p:sp>
      <p:sp>
        <p:nvSpPr>
          <p:cNvPr id="12" name="Flowchart: Manual Input 11">
            <a:extLst>
              <a:ext uri="{FF2B5EF4-FFF2-40B4-BE49-F238E27FC236}">
                <a16:creationId xmlns:a16="http://schemas.microsoft.com/office/drawing/2014/main" id="{0A290A39-C521-45E1-83A8-BA0A6094AFD6}"/>
              </a:ext>
            </a:extLst>
          </p:cNvPr>
          <p:cNvSpPr/>
          <p:nvPr/>
        </p:nvSpPr>
        <p:spPr>
          <a:xfrm>
            <a:off x="1665837" y="1223823"/>
            <a:ext cx="1830508" cy="644864"/>
          </a:xfrm>
          <a:prstGeom prst="flowChartManualInput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Get </a:t>
            </a:r>
            <a:r>
              <a:rPr lang="en-CA" sz="1200" i="1">
                <a:solidFill>
                  <a:schemeClr val="tx1"/>
                </a:solidFill>
                <a:latin typeface="Calibri "/>
              </a:rPr>
              <a:t>model</a:t>
            </a:r>
            <a:r>
              <a:rPr lang="en-CA" sz="1200">
                <a:solidFill>
                  <a:schemeClr val="tx1"/>
                </a:solidFill>
                <a:latin typeface="Calibri "/>
              </a:rPr>
              <a:t>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loss_func</a:t>
            </a:r>
            <a:r>
              <a:rPr lang="en-CA" sz="1200">
                <a:solidFill>
                  <a:schemeClr val="tx1"/>
                </a:solidFill>
                <a:latin typeface="Calibri "/>
              </a:rPr>
              <a:t>, optimizer,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train_set</a:t>
            </a:r>
            <a:r>
              <a:rPr lang="en-CA" sz="1200">
                <a:solidFill>
                  <a:schemeClr val="tx1"/>
                </a:solidFill>
                <a:latin typeface="Calibri "/>
              </a:rPr>
              <a:t>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valid_set</a:t>
            </a:r>
            <a:r>
              <a:rPr lang="en-CA" sz="1200">
                <a:solidFill>
                  <a:schemeClr val="tx1"/>
                </a:solidFill>
                <a:latin typeface="Calibri "/>
              </a:rPr>
              <a:t>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maxEpoch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BBC6A4D3-525E-4AA9-B722-50C46BC42AA0}"/>
              </a:ext>
            </a:extLst>
          </p:cNvPr>
          <p:cNvSpPr/>
          <p:nvPr/>
        </p:nvSpPr>
        <p:spPr>
          <a:xfrm>
            <a:off x="5203568" y="2087594"/>
            <a:ext cx="1200613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Initialize optimizer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E6381710-6D17-4B3F-A2A0-B8808D27A2DE}"/>
              </a:ext>
            </a:extLst>
          </p:cNvPr>
          <p:cNvSpPr/>
          <p:nvPr/>
        </p:nvSpPr>
        <p:spPr>
          <a:xfrm>
            <a:off x="6646366" y="2087594"/>
            <a:ext cx="1200613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Predict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train_y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E8BFA8A-AE4E-42C1-BA08-1E74060B5319}"/>
              </a:ext>
            </a:extLst>
          </p:cNvPr>
          <p:cNvSpPr/>
          <p:nvPr/>
        </p:nvSpPr>
        <p:spPr>
          <a:xfrm>
            <a:off x="8094293" y="2087594"/>
            <a:ext cx="1200613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Calculate 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train_loss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221A8B11-47D7-42BD-BC8B-1F32D54D619E}"/>
              </a:ext>
            </a:extLst>
          </p:cNvPr>
          <p:cNvSpPr/>
          <p:nvPr/>
        </p:nvSpPr>
        <p:spPr>
          <a:xfrm>
            <a:off x="9542220" y="2087594"/>
            <a:ext cx="1200613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Back propagate train error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3363B2-D765-421A-B21A-96020E1C20F3}"/>
              </a:ext>
            </a:extLst>
          </p:cNvPr>
          <p:cNvSpPr/>
          <p:nvPr/>
        </p:nvSpPr>
        <p:spPr>
          <a:xfrm>
            <a:off x="9542220" y="3001979"/>
            <a:ext cx="1200613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Step the optimizer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BD79E56E-E93A-4D6F-91D6-17F845BEB9BA}"/>
              </a:ext>
            </a:extLst>
          </p:cNvPr>
          <p:cNvSpPr/>
          <p:nvPr/>
        </p:nvSpPr>
        <p:spPr>
          <a:xfrm>
            <a:off x="5553114" y="3763120"/>
            <a:ext cx="1376326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Predict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valid_y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914D7C13-DB93-4642-98A1-A0FAB29F61D3}"/>
              </a:ext>
            </a:extLst>
          </p:cNvPr>
          <p:cNvSpPr/>
          <p:nvPr/>
        </p:nvSpPr>
        <p:spPr>
          <a:xfrm>
            <a:off x="3783697" y="3763120"/>
            <a:ext cx="1376326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Calculate 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valid_loss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A53318CD-AA60-4131-95F6-045CFCD2A1E3}"/>
              </a:ext>
            </a:extLst>
          </p:cNvPr>
          <p:cNvSpPr/>
          <p:nvPr/>
        </p:nvSpPr>
        <p:spPr>
          <a:xfrm>
            <a:off x="1747911" y="4844370"/>
            <a:ext cx="1672234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Return model,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train_loss</a:t>
            </a:r>
            <a:r>
              <a:rPr lang="en-CA" sz="1200">
                <a:solidFill>
                  <a:schemeClr val="tx1"/>
                </a:solidFill>
                <a:latin typeface="Calibri "/>
              </a:rPr>
              <a:t>, </a:t>
            </a:r>
            <a:r>
              <a:rPr lang="en-CA" sz="1200" i="1" err="1">
                <a:solidFill>
                  <a:schemeClr val="tx1"/>
                </a:solidFill>
                <a:latin typeface="Calibri "/>
              </a:rPr>
              <a:t>valid_loss</a:t>
            </a:r>
            <a:endParaRPr lang="en-CA" sz="1200" i="1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39ACC4FB-A2E0-4531-BA4B-C5F4970E1531}"/>
              </a:ext>
            </a:extLst>
          </p:cNvPr>
          <p:cNvSpPr/>
          <p:nvPr/>
        </p:nvSpPr>
        <p:spPr>
          <a:xfrm>
            <a:off x="2143605" y="5517609"/>
            <a:ext cx="880845" cy="344080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End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67312C-E3B9-4D2A-8A8D-9854A6B4FEE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2581091" y="1105749"/>
            <a:ext cx="1" cy="18256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03C28B-9EC3-4E49-B310-025A7B6FEEE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404181" y="2288880"/>
            <a:ext cx="242185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5DFAF-A91A-4BFC-A596-1C367695EB7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46979" y="2288880"/>
            <a:ext cx="247314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22A83-80F3-4E2A-89FE-2D47BD40EF36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142527" y="2490166"/>
            <a:ext cx="0" cy="511813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41A83-8A5D-4B56-B618-4C1DB52F74C2}"/>
              </a:ext>
            </a:extLst>
          </p:cNvPr>
          <p:cNvCxnSpPr>
            <a:cxnSpLocks/>
            <a:stCxn id="17" idx="1"/>
            <a:endCxn id="69" idx="3"/>
          </p:cNvCxnSpPr>
          <p:nvPr/>
        </p:nvCxnSpPr>
        <p:spPr>
          <a:xfrm flipH="1">
            <a:off x="8344970" y="3203265"/>
            <a:ext cx="1197250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D31B69-022A-42BA-A161-A019BCF1192B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 flipV="1">
            <a:off x="3309643" y="3962987"/>
            <a:ext cx="474054" cy="1419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390A66-4EB1-4B96-A9BC-2634F308F4C7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2584028" y="5246942"/>
            <a:ext cx="0" cy="270667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45BED0A7-2634-4177-B93F-6AE49808CE53}"/>
              </a:ext>
            </a:extLst>
          </p:cNvPr>
          <p:cNvSpPr/>
          <p:nvPr/>
        </p:nvSpPr>
        <p:spPr>
          <a:xfrm>
            <a:off x="3585057" y="2087594"/>
            <a:ext cx="1376326" cy="4025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solidFill>
                  <a:schemeClr val="tx1"/>
                </a:solidFill>
                <a:latin typeface="Calibri "/>
              </a:rPr>
              <a:t>Next batch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5D254E1-BFA6-4ED5-85AD-E051DEEE03B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294906" y="2288880"/>
            <a:ext cx="247314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F1E3C0-2981-479B-BCF1-EB66EF3EEB01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2581083" y="1868687"/>
            <a:ext cx="8" cy="214348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3FFB838-9C34-4770-B61F-DC75DF248E92}"/>
              </a:ext>
            </a:extLst>
          </p:cNvPr>
          <p:cNvCxnSpPr>
            <a:cxnSpLocks/>
            <a:stCxn id="11" idx="3"/>
            <a:endCxn id="62" idx="1"/>
          </p:cNvCxnSpPr>
          <p:nvPr/>
        </p:nvCxnSpPr>
        <p:spPr>
          <a:xfrm>
            <a:off x="3269246" y="2284321"/>
            <a:ext cx="315811" cy="4559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D2913EE-D15A-461E-9269-4058158DB0F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60848" y="2288880"/>
            <a:ext cx="242720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73401558-015E-4453-AC00-AC086A107A6C}"/>
              </a:ext>
            </a:extLst>
          </p:cNvPr>
          <p:cNvCxnSpPr>
            <a:cxnSpLocks/>
            <a:stCxn id="69" idx="1"/>
            <a:endCxn id="62" idx="2"/>
          </p:cNvCxnSpPr>
          <p:nvPr/>
        </p:nvCxnSpPr>
        <p:spPr>
          <a:xfrm rot="10800000">
            <a:off x="4273221" y="2490167"/>
            <a:ext cx="2615141" cy="713099"/>
          </a:xfrm>
          <a:prstGeom prst="bentConnector2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2CF10B30-C178-4E81-A05D-94A5FA37BE30}"/>
              </a:ext>
            </a:extLst>
          </p:cNvPr>
          <p:cNvCxnSpPr>
            <a:cxnSpLocks/>
            <a:stCxn id="69" idx="2"/>
            <a:endCxn id="18" idx="3"/>
          </p:cNvCxnSpPr>
          <p:nvPr/>
        </p:nvCxnSpPr>
        <p:spPr>
          <a:xfrm rot="5400000">
            <a:off x="7085167" y="3432907"/>
            <a:ext cx="375772" cy="687226"/>
          </a:xfrm>
          <a:prstGeom prst="bentConnector2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E1D94C88-ADF2-40B1-A073-673C8F7DDA52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2581339" y="4348356"/>
            <a:ext cx="2689" cy="496014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4E2D132-CE9B-4289-945D-38A5D9100D1D}"/>
              </a:ext>
            </a:extLst>
          </p:cNvPr>
          <p:cNvGrpSpPr/>
          <p:nvPr/>
        </p:nvGrpSpPr>
        <p:grpSpPr>
          <a:xfrm>
            <a:off x="6798091" y="2817895"/>
            <a:ext cx="1546879" cy="976192"/>
            <a:chOff x="6115752" y="2663892"/>
            <a:chExt cx="1546879" cy="9761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A4A6BB-A377-44C7-8FF5-5452FF54D319}"/>
                </a:ext>
              </a:extLst>
            </p:cNvPr>
            <p:cNvSpPr txBox="1"/>
            <p:nvPr/>
          </p:nvSpPr>
          <p:spPr>
            <a:xfrm>
              <a:off x="7022800" y="3363085"/>
              <a:ext cx="28405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>
                  <a:latin typeface="Calibri "/>
                </a:rPr>
                <a:t>N</a:t>
              </a:r>
            </a:p>
          </p:txBody>
        </p:sp>
        <p:sp>
          <p:nvSpPr>
            <p:cNvPr id="69" name="Flowchart: Decision 68">
              <a:extLst>
                <a:ext uri="{FF2B5EF4-FFF2-40B4-BE49-F238E27FC236}">
                  <a16:creationId xmlns:a16="http://schemas.microsoft.com/office/drawing/2014/main" id="{1BB49E67-4230-4CF1-B1BB-FEFFC14C5DA7}"/>
                </a:ext>
              </a:extLst>
            </p:cNvPr>
            <p:cNvSpPr/>
            <p:nvPr/>
          </p:nvSpPr>
          <p:spPr>
            <a:xfrm>
              <a:off x="6206022" y="2663892"/>
              <a:ext cx="1456609" cy="77073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1200">
                  <a:solidFill>
                    <a:schemeClr val="tx1"/>
                  </a:solidFill>
                  <a:latin typeface="Calibri "/>
                </a:rPr>
                <a:t>More batch?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3B6ADC9-E6CF-4448-A015-8D14F3E3B2AE}"/>
                </a:ext>
              </a:extLst>
            </p:cNvPr>
            <p:cNvSpPr txBox="1"/>
            <p:nvPr/>
          </p:nvSpPr>
          <p:spPr>
            <a:xfrm>
              <a:off x="6115752" y="2773408"/>
              <a:ext cx="26000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>
                  <a:latin typeface="Calibri "/>
                </a:rPr>
                <a:t>Y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1435967-4D89-4B2E-9178-1C81E8951036}"/>
              </a:ext>
            </a:extLst>
          </p:cNvPr>
          <p:cNvGrpSpPr/>
          <p:nvPr/>
        </p:nvGrpSpPr>
        <p:grpSpPr>
          <a:xfrm>
            <a:off x="1853034" y="3377149"/>
            <a:ext cx="1456609" cy="1180291"/>
            <a:chOff x="2055357" y="3981768"/>
            <a:chExt cx="1456609" cy="1180291"/>
          </a:xfrm>
        </p:grpSpPr>
        <p:sp>
          <p:nvSpPr>
            <p:cNvPr id="21" name="Flowchart: Decision 20">
              <a:extLst>
                <a:ext uri="{FF2B5EF4-FFF2-40B4-BE49-F238E27FC236}">
                  <a16:creationId xmlns:a16="http://schemas.microsoft.com/office/drawing/2014/main" id="{9B481223-208F-4F15-869A-6B2D57FD8712}"/>
                </a:ext>
              </a:extLst>
            </p:cNvPr>
            <p:cNvSpPr/>
            <p:nvPr/>
          </p:nvSpPr>
          <p:spPr>
            <a:xfrm>
              <a:off x="2055357" y="4182236"/>
              <a:ext cx="1456609" cy="77073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1200">
                  <a:solidFill>
                    <a:schemeClr val="tx1"/>
                  </a:solidFill>
                  <a:latin typeface="Calibri "/>
                </a:rPr>
                <a:t>More epoch?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EBF73-9AC5-4A88-BE4C-B5A9F6A8C857}"/>
                </a:ext>
              </a:extLst>
            </p:cNvPr>
            <p:cNvSpPr txBox="1"/>
            <p:nvPr/>
          </p:nvSpPr>
          <p:spPr>
            <a:xfrm>
              <a:off x="2781846" y="3981768"/>
              <a:ext cx="260008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>
                  <a:latin typeface="Calibri "/>
                </a:rPr>
                <a:t>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7DA2EE7-6C63-4142-9908-5CDC9BEB25DD}"/>
                </a:ext>
              </a:extLst>
            </p:cNvPr>
            <p:cNvSpPr txBox="1"/>
            <p:nvPr/>
          </p:nvSpPr>
          <p:spPr>
            <a:xfrm>
              <a:off x="2757802" y="4885060"/>
              <a:ext cx="284052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>
                  <a:latin typeface="Calibri "/>
                </a:rPr>
                <a:t>N</a:t>
              </a:r>
            </a:p>
          </p:txBody>
        </p:sp>
      </p:grp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4AE24FE4-FF67-4CE9-A976-D0B378A21D91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5160023" y="3964406"/>
            <a:ext cx="393091" cy="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F5625C01-E4D5-4F16-8C5D-5A8FC391B46F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>
          <a:xfrm flipH="1" flipV="1">
            <a:off x="2581083" y="2485607"/>
            <a:ext cx="256" cy="109201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2A278BBF-466A-4EE6-BD04-B2B1572ADADC}"/>
              </a:ext>
            </a:extLst>
          </p:cNvPr>
          <p:cNvSpPr txBox="1"/>
          <p:nvPr/>
        </p:nvSpPr>
        <p:spPr>
          <a:xfrm>
            <a:off x="6710435" y="778036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>
                <a:solidFill>
                  <a:srgbClr val="0000FF"/>
                </a:solidFill>
              </a:rPr>
              <a:t>Optimizer</a:t>
            </a:r>
            <a:r>
              <a:rPr lang="en-CA" sz="1600"/>
              <a:t>: 		Adam</a:t>
            </a:r>
          </a:p>
          <a:p>
            <a:r>
              <a:rPr lang="en-CA" sz="1600">
                <a:solidFill>
                  <a:srgbClr val="0000FF"/>
                </a:solidFill>
              </a:rPr>
              <a:t>Loss function</a:t>
            </a:r>
            <a:r>
              <a:rPr lang="en-CA" sz="1600"/>
              <a:t>: 	Multi-class cross entropy</a:t>
            </a:r>
          </a:p>
          <a:p>
            <a:endParaRPr lang="en-CA" sz="160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7A4F77E-39F4-481B-ACF3-70CCBB0C84B9}"/>
              </a:ext>
            </a:extLst>
          </p:cNvPr>
          <p:cNvSpPr txBox="1"/>
          <p:nvPr/>
        </p:nvSpPr>
        <p:spPr>
          <a:xfrm>
            <a:off x="6646366" y="4643611"/>
            <a:ext cx="53452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0000FF"/>
                </a:solidFill>
              </a:rPr>
              <a:t>Hyper parameters</a:t>
            </a:r>
            <a:r>
              <a:rPr lang="en-CA"/>
              <a:t> considered in tuning: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Convolution kernel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Number of convolution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Learning rate</a:t>
            </a:r>
          </a:p>
          <a:p>
            <a:r>
              <a:rPr lang="en-CA"/>
              <a:t>Tuning method: </a:t>
            </a:r>
            <a:r>
              <a:rPr lang="en-CA" b="1">
                <a:solidFill>
                  <a:srgbClr val="0000FF"/>
                </a:solidFill>
              </a:rPr>
              <a:t>grid 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BBFBF3-81B2-433D-B7D7-7E607A5F89BC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12848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BC8DD9-ECF4-4575-A2A4-C617DB48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48" y="63402"/>
            <a:ext cx="6098152" cy="6580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D75D1-F6EF-4285-B876-3D29AD7D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F351-5E6B-44ED-9416-A6B86F545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Applied packages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EFA59-F371-458E-8B84-3930715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BA552-7891-43C3-9495-6A9A864BF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30"/>
          <a:stretch/>
        </p:blipFill>
        <p:spPr>
          <a:xfrm>
            <a:off x="463364" y="1271472"/>
            <a:ext cx="4713722" cy="2157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26849-B298-42E3-987F-A6DEE37BF485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DB8FF2-DDFC-4B79-9394-369EC1A38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28" y="3659362"/>
            <a:ext cx="5026139" cy="26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C8A7C-4B95-4643-9266-66F8BFEFC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/>
              <a:t>Results and Discussion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EC2C5-8ADA-4848-BB60-3D30EBCE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53D46-CC1E-4DFF-A3EE-E3AA185122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43688"/>
            <a:ext cx="2743200" cy="209550"/>
          </a:xfrm>
        </p:spPr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F486E-B6B5-4F3C-BCE3-95ABC1D22C60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382451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D9857-ADF8-4ACB-816F-D3E88CD1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Training, validation, and testing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3E990-C4EA-47F4-BD66-8A087C31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8C8F-309F-49CC-AAA7-363E469D712D}"/>
              </a:ext>
            </a:extLst>
          </p:cNvPr>
          <p:cNvSpPr txBox="1"/>
          <p:nvPr/>
        </p:nvSpPr>
        <p:spPr>
          <a:xfrm>
            <a:off x="3797156" y="5066887"/>
            <a:ext cx="398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Accuracy results from Literature: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Cheng et al. (2021) 		61%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Zhou and Gong (2018) 	78 – 82%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Pi et al. (2020)			74 – 80.7%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203A8-0767-4EE1-8379-051063A31764}"/>
              </a:ext>
            </a:extLst>
          </p:cNvPr>
          <p:cNvGrpSpPr/>
          <p:nvPr/>
        </p:nvGrpSpPr>
        <p:grpSpPr>
          <a:xfrm>
            <a:off x="551940" y="782499"/>
            <a:ext cx="5640944" cy="4265314"/>
            <a:chOff x="551940" y="782499"/>
            <a:chExt cx="5640944" cy="4265314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EACC25D8-1803-4BAC-ABCB-CEB1587BF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40" y="912301"/>
              <a:ext cx="5640944" cy="41355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81AFE2-719B-42B6-908A-19822A185C64}"/>
                </a:ext>
              </a:extLst>
            </p:cNvPr>
            <p:cNvSpPr txBox="1"/>
            <p:nvPr/>
          </p:nvSpPr>
          <p:spPr>
            <a:xfrm>
              <a:off x="1768783" y="782499"/>
              <a:ext cx="32072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/>
                <a:t>Training and validation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C6212-908A-46C1-A05D-B488E17BEE12}"/>
              </a:ext>
            </a:extLst>
          </p:cNvPr>
          <p:cNvGrpSpPr/>
          <p:nvPr/>
        </p:nvGrpSpPr>
        <p:grpSpPr>
          <a:xfrm>
            <a:off x="6788181" y="786260"/>
            <a:ext cx="3946875" cy="4127780"/>
            <a:chOff x="6788181" y="786260"/>
            <a:chExt cx="3946875" cy="41277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91607C-FF5B-47D8-9541-AD21AE6B373E}"/>
                </a:ext>
              </a:extLst>
            </p:cNvPr>
            <p:cNvGrpSpPr/>
            <p:nvPr/>
          </p:nvGrpSpPr>
          <p:grpSpPr>
            <a:xfrm>
              <a:off x="6788181" y="786260"/>
              <a:ext cx="3946875" cy="4127780"/>
              <a:chOff x="6788181" y="786260"/>
              <a:chExt cx="3946875" cy="412778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D1964C-04EA-4964-8C79-FBB13B175996}"/>
                  </a:ext>
                </a:extLst>
              </p:cNvPr>
              <p:cNvGrpSpPr/>
              <p:nvPr/>
            </p:nvGrpSpPr>
            <p:grpSpPr>
              <a:xfrm>
                <a:off x="6788181" y="786260"/>
                <a:ext cx="3946875" cy="4127780"/>
                <a:chOff x="6788181" y="786260"/>
                <a:chExt cx="3946875" cy="4127780"/>
              </a:xfrm>
            </p:grpSpPr>
            <p:pic>
              <p:nvPicPr>
                <p:cNvPr id="8" name="Picture 7" descr="Chart, bar chart, histogram&#10;&#10;Description automatically generated">
                  <a:extLst>
                    <a:ext uri="{FF2B5EF4-FFF2-40B4-BE49-F238E27FC236}">
                      <a16:creationId xmlns:a16="http://schemas.microsoft.com/office/drawing/2014/main" id="{59E6319D-3CE7-4C9E-BA69-BDD6EC0A5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8181" y="967165"/>
                  <a:ext cx="3946875" cy="3946875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7EE1FC-520C-44D9-90AE-9C199F5D1444}"/>
                    </a:ext>
                  </a:extLst>
                </p:cNvPr>
                <p:cNvSpPr txBox="1"/>
                <p:nvPr/>
              </p:nvSpPr>
              <p:spPr>
                <a:xfrm>
                  <a:off x="7371217" y="786260"/>
                  <a:ext cx="3207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/>
                    <a:t>Accuracy on unseen dataset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1269088-13FF-4BD9-AD21-A33BE13682C1}"/>
                  </a:ext>
                </a:extLst>
              </p:cNvPr>
              <p:cNvGrpSpPr/>
              <p:nvPr/>
            </p:nvGrpSpPr>
            <p:grpSpPr>
              <a:xfrm>
                <a:off x="7797608" y="4400550"/>
                <a:ext cx="2465070" cy="184666"/>
                <a:chOff x="7797608" y="4400550"/>
                <a:chExt cx="2465070" cy="18466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30EDCC-DE3E-4018-B1BE-165B90FC3333}"/>
                    </a:ext>
                  </a:extLst>
                </p:cNvPr>
                <p:cNvSpPr txBox="1"/>
                <p:nvPr/>
              </p:nvSpPr>
              <p:spPr>
                <a:xfrm>
                  <a:off x="7797608" y="4400550"/>
                  <a:ext cx="78548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82C49FE-1FD8-4CC1-BA0E-413761AC32B8}"/>
                    </a:ext>
                  </a:extLst>
                </p:cNvPr>
                <p:cNvSpPr txBox="1"/>
                <p:nvPr/>
              </p:nvSpPr>
              <p:spPr>
                <a:xfrm>
                  <a:off x="8591550" y="4400550"/>
                  <a:ext cx="78548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87FC4A7-DF8C-4ABF-AF5B-75574037F534}"/>
                    </a:ext>
                  </a:extLst>
                </p:cNvPr>
                <p:cNvSpPr txBox="1"/>
                <p:nvPr/>
              </p:nvSpPr>
              <p:spPr>
                <a:xfrm>
                  <a:off x="9378315" y="4400550"/>
                  <a:ext cx="78548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A451369-347F-407A-B100-660001916884}"/>
                    </a:ext>
                  </a:extLst>
                </p:cNvPr>
                <p:cNvSpPr txBox="1"/>
                <p:nvPr/>
              </p:nvSpPr>
              <p:spPr>
                <a:xfrm>
                  <a:off x="10184130" y="4400550"/>
                  <a:ext cx="78548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85201C-7DE1-4D92-A55C-DE7E154CD1B8}"/>
                </a:ext>
              </a:extLst>
            </p:cNvPr>
            <p:cNvSpPr txBox="1"/>
            <p:nvPr/>
          </p:nvSpPr>
          <p:spPr>
            <a:xfrm>
              <a:off x="8761618" y="1336497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/>
                <a:t>66.96%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92B09B-5E1A-4EB4-BE4F-15B8FC9D1905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3868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C750-9DB2-4129-B839-B0C64D89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E088E-8C5F-4E42-B54A-90EE81E2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CA" sz="2800"/>
              <a:t>Introduction</a:t>
            </a:r>
          </a:p>
          <a:p>
            <a:pPr lvl="1">
              <a:spcBef>
                <a:spcPts val="2400"/>
              </a:spcBef>
            </a:pPr>
            <a:r>
              <a:rPr lang="en-CA" sz="2400"/>
              <a:t>Description, motivation and importance of the problem</a:t>
            </a:r>
          </a:p>
          <a:p>
            <a:pPr lvl="1">
              <a:spcBef>
                <a:spcPts val="2400"/>
              </a:spcBef>
            </a:pPr>
            <a:r>
              <a:rPr lang="en-CA" sz="2400"/>
              <a:t>Review of existing approaches</a:t>
            </a:r>
          </a:p>
          <a:p>
            <a:pPr lvl="1">
              <a:spcBef>
                <a:spcPts val="2400"/>
              </a:spcBef>
            </a:pPr>
            <a:r>
              <a:rPr lang="en-CA" sz="2400"/>
              <a:t>Objectives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CA" sz="2800"/>
              <a:t>Methodology</a:t>
            </a:r>
          </a:p>
          <a:p>
            <a:pPr lvl="1">
              <a:spcBef>
                <a:spcPts val="2400"/>
              </a:spcBef>
            </a:pPr>
            <a:r>
              <a:rPr lang="en-CA" sz="2400" err="1"/>
              <a:t>xBD</a:t>
            </a:r>
            <a:r>
              <a:rPr lang="en-CA" sz="2400"/>
              <a:t>: A building damage assessment dataset from satellite imagery</a:t>
            </a:r>
          </a:p>
          <a:p>
            <a:pPr lvl="1">
              <a:spcBef>
                <a:spcPts val="2400"/>
              </a:spcBef>
            </a:pPr>
            <a:r>
              <a:rPr lang="en-CA" sz="2400"/>
              <a:t>Application of CNN for damage classification</a:t>
            </a:r>
          </a:p>
          <a:p>
            <a:pPr lvl="1">
              <a:spcBef>
                <a:spcPts val="2400"/>
              </a:spcBef>
            </a:pPr>
            <a:r>
              <a:rPr lang="en-CA" sz="2400"/>
              <a:t>Training, validation, tuning, and evaluation of the CNN model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/>
              <a:t>Results</a:t>
            </a:r>
            <a:endParaRPr lang="en-US"/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/>
              <a:t>Summary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CC2A-3F40-4E2D-9098-5D093ABA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B8F5D-BF8A-46C2-AC49-7236319C1882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847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93E6-9530-4FAC-904B-014B6C52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cs typeface="Calibri Light"/>
              </a:rPr>
              <a:t>Network tuning results (Work in progress …)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B9C47-5C9C-4E16-B769-556224D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20</a:t>
            </a:fld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9CB4DE-8884-497A-9318-1A3CA90FAE0B}"/>
              </a:ext>
            </a:extLst>
          </p:cNvPr>
          <p:cNvCxnSpPr>
            <a:cxnSpLocks/>
          </p:cNvCxnSpPr>
          <p:nvPr/>
        </p:nvCxnSpPr>
        <p:spPr>
          <a:xfrm>
            <a:off x="6140419" y="1581606"/>
            <a:ext cx="686586" cy="0"/>
          </a:xfrm>
          <a:prstGeom prst="straightConnector1">
            <a:avLst/>
          </a:prstGeom>
          <a:ln w="1905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33EA1F-6D51-4340-A081-80D4CF2C24F2}"/>
              </a:ext>
            </a:extLst>
          </p:cNvPr>
          <p:cNvCxnSpPr>
            <a:cxnSpLocks/>
          </p:cNvCxnSpPr>
          <p:nvPr/>
        </p:nvCxnSpPr>
        <p:spPr>
          <a:xfrm>
            <a:off x="6140419" y="4395930"/>
            <a:ext cx="686586" cy="0"/>
          </a:xfrm>
          <a:prstGeom prst="straightConnector1">
            <a:avLst/>
          </a:prstGeom>
          <a:ln w="19050"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3975148-5383-4458-A37B-E39834B712EE}"/>
              </a:ext>
            </a:extLst>
          </p:cNvPr>
          <p:cNvGrpSpPr/>
          <p:nvPr/>
        </p:nvGrpSpPr>
        <p:grpSpPr>
          <a:xfrm>
            <a:off x="6827006" y="649045"/>
            <a:ext cx="4026603" cy="3071050"/>
            <a:chOff x="6827006" y="649045"/>
            <a:chExt cx="4026603" cy="3071050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B6CB56BF-6D28-4942-A399-9B1AE6AB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006" y="768095"/>
              <a:ext cx="4026603" cy="2952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9C5D57-3372-4D44-A702-799285F95AD8}"/>
                </a:ext>
              </a:extLst>
            </p:cNvPr>
            <p:cNvSpPr txBox="1"/>
            <p:nvPr/>
          </p:nvSpPr>
          <p:spPr>
            <a:xfrm>
              <a:off x="8273377" y="649045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/>
                <a:t>Epoch = 100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B43EF-8A54-4209-84F2-BAC29B3C9BFC}"/>
              </a:ext>
            </a:extLst>
          </p:cNvPr>
          <p:cNvGrpSpPr/>
          <p:nvPr/>
        </p:nvGrpSpPr>
        <p:grpSpPr>
          <a:xfrm>
            <a:off x="6827005" y="3723692"/>
            <a:ext cx="4026604" cy="3105889"/>
            <a:chOff x="6827005" y="3723692"/>
            <a:chExt cx="4026604" cy="3105889"/>
          </a:xfrm>
        </p:grpSpPr>
        <p:pic>
          <p:nvPicPr>
            <p:cNvPr id="22" name="Picture 21" descr="Chart, line chart, box and whisker chart&#10;&#10;Description automatically generated">
              <a:extLst>
                <a:ext uri="{FF2B5EF4-FFF2-40B4-BE49-F238E27FC236}">
                  <a16:creationId xmlns:a16="http://schemas.microsoft.com/office/drawing/2014/main" id="{5A1DC622-EE22-44DF-ACF6-62A1A7FAD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8"/>
            <a:stretch/>
          </p:blipFill>
          <p:spPr>
            <a:xfrm>
              <a:off x="6827005" y="3877581"/>
              <a:ext cx="4026604" cy="2952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A1D3B8-DEF7-41DE-A4A4-3F28BFAB1D94}"/>
                </a:ext>
              </a:extLst>
            </p:cNvPr>
            <p:cNvSpPr txBox="1"/>
            <p:nvPr/>
          </p:nvSpPr>
          <p:spPr>
            <a:xfrm>
              <a:off x="8273377" y="3723692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/>
                <a:t>Epoch = 200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6F6AAD-2FAB-4A4D-9DC9-E2C91E36D4BB}"/>
              </a:ext>
            </a:extLst>
          </p:cNvPr>
          <p:cNvGrpSpPr/>
          <p:nvPr/>
        </p:nvGrpSpPr>
        <p:grpSpPr>
          <a:xfrm>
            <a:off x="3401170" y="614206"/>
            <a:ext cx="2880000" cy="3033889"/>
            <a:chOff x="3401170" y="614206"/>
            <a:chExt cx="2880000" cy="30338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B7D60A-3F47-4006-9273-36DE3ED2B7B8}"/>
                </a:ext>
              </a:extLst>
            </p:cNvPr>
            <p:cNvGrpSpPr/>
            <p:nvPr/>
          </p:nvGrpSpPr>
          <p:grpSpPr>
            <a:xfrm>
              <a:off x="3401170" y="614206"/>
              <a:ext cx="2880000" cy="3033889"/>
              <a:chOff x="307545" y="3491181"/>
              <a:chExt cx="2880000" cy="3033889"/>
            </a:xfrm>
          </p:grpSpPr>
          <p:pic>
            <p:nvPicPr>
              <p:cNvPr id="15" name="Picture 14" descr="Chart, bar chart, histogram&#10;&#10;Description automatically generated">
                <a:extLst>
                  <a:ext uri="{FF2B5EF4-FFF2-40B4-BE49-F238E27FC236}">
                    <a16:creationId xmlns:a16="http://schemas.microsoft.com/office/drawing/2014/main" id="{08AED482-8EA2-48F7-9BF6-E557B9889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545" y="3645070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E9B34B-24B5-4BB0-A953-2135BE08BA11}"/>
                  </a:ext>
                </a:extLst>
              </p:cNvPr>
              <p:cNvSpPr txBox="1"/>
              <p:nvPr/>
            </p:nvSpPr>
            <p:spPr>
              <a:xfrm>
                <a:off x="1370119" y="3491181"/>
                <a:ext cx="1075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/>
                  <a:t>Epoch = 100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03B391E-6E43-4468-8E43-01E8201C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937" y="3228760"/>
              <a:ext cx="1938338" cy="23643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BF44C1-FE65-400F-80DF-9BE3C80E9501}"/>
              </a:ext>
            </a:extLst>
          </p:cNvPr>
          <p:cNvGrpSpPr/>
          <p:nvPr/>
        </p:nvGrpSpPr>
        <p:grpSpPr>
          <a:xfrm>
            <a:off x="3401170" y="3723692"/>
            <a:ext cx="2880000" cy="3038876"/>
            <a:chOff x="3401170" y="3799892"/>
            <a:chExt cx="2880000" cy="30388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5E1C5F-D151-4257-897E-D93F9B396A14}"/>
                </a:ext>
              </a:extLst>
            </p:cNvPr>
            <p:cNvGrpSpPr/>
            <p:nvPr/>
          </p:nvGrpSpPr>
          <p:grpSpPr>
            <a:xfrm>
              <a:off x="3401170" y="3799892"/>
              <a:ext cx="2880000" cy="3038876"/>
              <a:chOff x="4562458" y="3486194"/>
              <a:chExt cx="2880000" cy="3038876"/>
            </a:xfrm>
          </p:grpSpPr>
          <p:pic>
            <p:nvPicPr>
              <p:cNvPr id="12" name="Picture 11" descr="Chart, bar chart, histogram&#10;&#10;Description automatically generated">
                <a:extLst>
                  <a:ext uri="{FF2B5EF4-FFF2-40B4-BE49-F238E27FC236}">
                    <a16:creationId xmlns:a16="http://schemas.microsoft.com/office/drawing/2014/main" id="{54A44B11-EF0D-4660-89C2-64031A9C6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458" y="3645070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B4F2FD-4560-440F-BA31-5C41833EEFC6}"/>
                  </a:ext>
                </a:extLst>
              </p:cNvPr>
              <p:cNvSpPr txBox="1"/>
              <p:nvPr/>
            </p:nvSpPr>
            <p:spPr>
              <a:xfrm>
                <a:off x="5645468" y="3486194"/>
                <a:ext cx="1075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/>
                  <a:t>Epoch = 200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D56A28-BDAA-4619-976B-14F8ACE8E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937" y="6407845"/>
              <a:ext cx="1938338" cy="23643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6925C-49E2-45A4-A603-E0058933EEC7}"/>
              </a:ext>
            </a:extLst>
          </p:cNvPr>
          <p:cNvGrpSpPr/>
          <p:nvPr/>
        </p:nvGrpSpPr>
        <p:grpSpPr>
          <a:xfrm>
            <a:off x="308062" y="3649916"/>
            <a:ext cx="2880000" cy="3035666"/>
            <a:chOff x="308062" y="3726116"/>
            <a:chExt cx="2880000" cy="30356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B3D213-191F-4B23-9056-DCCA792270C4}"/>
                </a:ext>
              </a:extLst>
            </p:cNvPr>
            <p:cNvGrpSpPr/>
            <p:nvPr/>
          </p:nvGrpSpPr>
          <p:grpSpPr>
            <a:xfrm>
              <a:off x="308062" y="3726116"/>
              <a:ext cx="2880000" cy="3035666"/>
              <a:chOff x="3401170" y="532418"/>
              <a:chExt cx="2880000" cy="3035666"/>
            </a:xfrm>
          </p:grpSpPr>
          <p:pic>
            <p:nvPicPr>
              <p:cNvPr id="6" name="Picture 5" descr="Chart, bar chart, histogram&#10;&#10;Description automatically generated">
                <a:extLst>
                  <a:ext uri="{FF2B5EF4-FFF2-40B4-BE49-F238E27FC236}">
                    <a16:creationId xmlns:a16="http://schemas.microsoft.com/office/drawing/2014/main" id="{2A78EE81-C75A-49F6-B485-A8FB915F1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170" y="688084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158F30-C78A-4211-91CC-63802F704A34}"/>
                  </a:ext>
                </a:extLst>
              </p:cNvPr>
              <p:cNvSpPr txBox="1"/>
              <p:nvPr/>
            </p:nvSpPr>
            <p:spPr>
              <a:xfrm>
                <a:off x="4483662" y="532418"/>
                <a:ext cx="9845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/>
                  <a:t>Epoch = 50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73082DD-9562-497F-B645-2C86FFB6A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594" y="6345930"/>
              <a:ext cx="1938338" cy="23643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01B563-5E89-400D-9734-C582763D272C}"/>
              </a:ext>
            </a:extLst>
          </p:cNvPr>
          <p:cNvGrpSpPr/>
          <p:nvPr/>
        </p:nvGrpSpPr>
        <p:grpSpPr>
          <a:xfrm>
            <a:off x="307545" y="626399"/>
            <a:ext cx="2880000" cy="3021696"/>
            <a:chOff x="307545" y="626399"/>
            <a:chExt cx="2880000" cy="3021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2631D7-C2AE-4BF7-9911-23DEDBC13910}"/>
                </a:ext>
              </a:extLst>
            </p:cNvPr>
            <p:cNvGrpSpPr/>
            <p:nvPr/>
          </p:nvGrpSpPr>
          <p:grpSpPr>
            <a:xfrm>
              <a:off x="307545" y="626399"/>
              <a:ext cx="2880000" cy="3021696"/>
              <a:chOff x="307545" y="546388"/>
              <a:chExt cx="2880000" cy="3021696"/>
            </a:xfrm>
          </p:grpSpPr>
          <p:pic>
            <p:nvPicPr>
              <p:cNvPr id="10" name="Picture 9" descr="Chart, histogram&#10;&#10;Description automatically generated">
                <a:extLst>
                  <a:ext uri="{FF2B5EF4-FFF2-40B4-BE49-F238E27FC236}">
                    <a16:creationId xmlns:a16="http://schemas.microsoft.com/office/drawing/2014/main" id="{40C3AE49-418E-41F7-AD87-3B263A5A5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545" y="688084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29F21-799B-4DA3-BADB-331B3B71A022}"/>
                  </a:ext>
                </a:extLst>
              </p:cNvPr>
              <p:cNvSpPr txBox="1"/>
              <p:nvPr/>
            </p:nvSpPr>
            <p:spPr>
              <a:xfrm>
                <a:off x="1390555" y="546388"/>
                <a:ext cx="9845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b="1"/>
                  <a:t>Epoch = 20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E73706A-06A9-413C-BE2B-8AE25E734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22" y="3228427"/>
              <a:ext cx="1938338" cy="23643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8DB47A-4AE3-4C85-9636-136AB98AE68D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336921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E4159-CE00-42F9-BA4F-3B63BD701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Summary and future research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6AB14-411E-4CD1-93FD-90FF27D1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5CF8-69B8-481C-A3B2-8228D03CA8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43688"/>
            <a:ext cx="2743200" cy="209550"/>
          </a:xfrm>
        </p:spPr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302BC-42CE-4696-8F03-F1622B45A08C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164400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A1E8A3-D366-47EC-823F-6A91778A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41D183-15E9-43A4-B68A-98BC87EA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b="1">
                <a:cs typeface="Calibri Light"/>
              </a:rPr>
              <a:t>Completed tasks</a:t>
            </a:r>
            <a:r>
              <a:rPr lang="en-CA">
                <a:cs typeface="Calibri Light"/>
              </a:rPr>
              <a:t>:</a:t>
            </a:r>
          </a:p>
          <a:p>
            <a:r>
              <a:rPr lang="en-CA">
                <a:cs typeface="Calibri Light"/>
              </a:rPr>
              <a:t>Data processing(open-source data)</a:t>
            </a:r>
          </a:p>
          <a:p>
            <a:r>
              <a:rPr lang="en-CA">
                <a:cs typeface="Calibri Light"/>
              </a:rPr>
              <a:t>Model preparation(CNN)</a:t>
            </a:r>
          </a:p>
          <a:p>
            <a:r>
              <a:rPr lang="en-CA">
                <a:cs typeface="Calibri Light"/>
              </a:rPr>
              <a:t>Training, validation and testing for selected hyper parameters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cs typeface="Calibri Light"/>
              </a:rPr>
              <a:t>Upcoming tasks</a:t>
            </a:r>
            <a:r>
              <a:rPr lang="en-CA">
                <a:cs typeface="Calibri Light"/>
              </a:rPr>
              <a:t>:</a:t>
            </a:r>
          </a:p>
          <a:p>
            <a:r>
              <a:rPr lang="en-CA">
                <a:cs typeface="Calibri Light"/>
              </a:rPr>
              <a:t>Implement cross-entropy loss function for ordinal data (0=no-damage –&gt; 3=destroyed)</a:t>
            </a:r>
          </a:p>
          <a:p>
            <a:r>
              <a:rPr lang="en-CA">
                <a:cs typeface="Calibri Light"/>
              </a:rPr>
              <a:t>Tuning the model over various hyper-parameters</a:t>
            </a:r>
          </a:p>
          <a:p>
            <a:r>
              <a:rPr lang="en-CA">
                <a:cs typeface="Calibri Light"/>
              </a:rPr>
              <a:t>Comparison to previous studies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cs typeface="Calibri Light"/>
              </a:rPr>
              <a:t>Future research</a:t>
            </a:r>
            <a:r>
              <a:rPr lang="en-CA">
                <a:cs typeface="Calibri Light"/>
              </a:rPr>
              <a:t>:</a:t>
            </a:r>
          </a:p>
          <a:p>
            <a:r>
              <a:rPr lang="en-CA">
                <a:cs typeface="Calibri Light"/>
              </a:rPr>
              <a:t>Use of transfer learning to improve accuracy(i.e. ResNet)</a:t>
            </a:r>
          </a:p>
          <a:p>
            <a:endParaRPr lang="en-CA"/>
          </a:p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A36A4-360A-4C5A-88E8-F11A0B28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CFBBF-21DE-45E6-B9C3-5323DD6F62C9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Abiy Melaku</a:t>
            </a:r>
          </a:p>
        </p:txBody>
      </p:sp>
    </p:spTree>
    <p:extLst>
      <p:ext uri="{BB962C8B-B14F-4D97-AF65-F5344CB8AC3E}">
        <p14:creationId xmlns:p14="http://schemas.microsoft.com/office/powerpoint/2010/main" val="219274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6C35B-6204-4465-B1C8-8A510B87F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Thank you!</a:t>
            </a:r>
            <a:br>
              <a:rPr lang="en-CA"/>
            </a:br>
            <a:r>
              <a:rPr lang="en-CA"/>
              <a:t>Q &amp; 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97B9C-A930-405A-A010-4135BE42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82341"/>
            <a:ext cx="9144000" cy="1392432"/>
          </a:xfrm>
        </p:spPr>
        <p:txBody>
          <a:bodyPr>
            <a:normAutofit/>
          </a:bodyPr>
          <a:lstStyle/>
          <a:p>
            <a:r>
              <a:rPr lang="en-CA"/>
              <a:t>Aaron John</a:t>
            </a:r>
          </a:p>
          <a:p>
            <a:r>
              <a:rPr lang="en-CA"/>
              <a:t>Abiy Melaku, and</a:t>
            </a:r>
          </a:p>
          <a:p>
            <a:r>
              <a:rPr lang="en-CA"/>
              <a:t>Tsinuel Geleta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3EE50-BCB7-428A-80A0-E6977DB5A0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43688"/>
            <a:ext cx="2743200" cy="209550"/>
          </a:xfrm>
        </p:spPr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5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A6000D-AEEA-4C65-80B4-EA46247A0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FF1148-6E98-47BE-B523-1A9029F5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AE829-3D6D-4E7C-BED6-C51272DF54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43688"/>
            <a:ext cx="2743200" cy="209550"/>
          </a:xfrm>
        </p:spPr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C2315-587A-4F93-A1B6-954491DB5C2A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25095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0AF742-E552-4911-8FFB-C2A07BD3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is wind-induced damage?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1F99B-29FA-4536-9EF3-49313C5FCC53}"/>
              </a:ext>
            </a:extLst>
          </p:cNvPr>
          <p:cNvGrpSpPr/>
          <p:nvPr/>
        </p:nvGrpSpPr>
        <p:grpSpPr>
          <a:xfrm>
            <a:off x="5992071" y="780683"/>
            <a:ext cx="5430302" cy="2913940"/>
            <a:chOff x="5992071" y="780683"/>
            <a:chExt cx="5430302" cy="29139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3DF596-1AB0-4930-A652-D10753240B10}"/>
                </a:ext>
              </a:extLst>
            </p:cNvPr>
            <p:cNvGrpSpPr/>
            <p:nvPr/>
          </p:nvGrpSpPr>
          <p:grpSpPr>
            <a:xfrm>
              <a:off x="7078767" y="780683"/>
              <a:ext cx="4343606" cy="2913940"/>
              <a:chOff x="5440866" y="2730846"/>
              <a:chExt cx="4469581" cy="2998450"/>
            </a:xfrm>
          </p:grpSpPr>
          <p:pic>
            <p:nvPicPr>
              <p:cNvPr id="1034" name="Picture 10" descr="Hurricane Michael hit the Florida Panhandle as a category 4 storm causing massive damage. Mexico Beach was devastated by the storm.">
                <a:extLst>
                  <a:ext uri="{FF2B5EF4-FFF2-40B4-BE49-F238E27FC236}">
                    <a16:creationId xmlns:a16="http://schemas.microsoft.com/office/drawing/2014/main" id="{0AAAEE19-4EF2-4463-A602-221F5D015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866" y="2730846"/>
                <a:ext cx="4469581" cy="26817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9CEDD-C509-47D8-9E2D-75D85C9B6E3D}"/>
                  </a:ext>
                </a:extLst>
              </p:cNvPr>
              <p:cNvSpPr txBox="1"/>
              <p:nvPr/>
            </p:nvSpPr>
            <p:spPr>
              <a:xfrm>
                <a:off x="5440866" y="5412593"/>
                <a:ext cx="2169236" cy="316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000"/>
                  <a:t>Hurricane Michael, 2018</a:t>
                </a:r>
              </a:p>
              <a:p>
                <a:r>
                  <a:rPr lang="en-CA" sz="1000" i="1"/>
                  <a:t>Source: Joe </a:t>
                </a:r>
                <a:r>
                  <a:rPr lang="en-CA" sz="1000" i="1" err="1"/>
                  <a:t>Raedle</a:t>
                </a:r>
                <a:r>
                  <a:rPr lang="en-CA" sz="1000" i="1"/>
                  <a:t>/Getty Images</a:t>
                </a:r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8DE82CA-D8A0-4C14-94E4-6DB971D53738}"/>
                </a:ext>
              </a:extLst>
            </p:cNvPr>
            <p:cNvSpPr/>
            <p:nvPr/>
          </p:nvSpPr>
          <p:spPr>
            <a:xfrm>
              <a:off x="5992071" y="1847766"/>
              <a:ext cx="723900" cy="514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5CBDDA-8221-4764-A8CC-01FD9A6B4DFD}"/>
              </a:ext>
            </a:extLst>
          </p:cNvPr>
          <p:cNvGrpSpPr/>
          <p:nvPr/>
        </p:nvGrpSpPr>
        <p:grpSpPr>
          <a:xfrm>
            <a:off x="5992071" y="3783609"/>
            <a:ext cx="5430303" cy="3073206"/>
            <a:chOff x="5992071" y="3783609"/>
            <a:chExt cx="5430303" cy="3073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7658FB-0A35-4CAF-84C0-DC69306A12FB}"/>
                </a:ext>
              </a:extLst>
            </p:cNvPr>
            <p:cNvGrpSpPr/>
            <p:nvPr/>
          </p:nvGrpSpPr>
          <p:grpSpPr>
            <a:xfrm>
              <a:off x="7078767" y="3783609"/>
              <a:ext cx="4343607" cy="3073206"/>
              <a:chOff x="-222250" y="3018885"/>
              <a:chExt cx="4343607" cy="3073206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AAA9478-76FE-4A74-98CF-00B7B5CE4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2249" y="3018885"/>
                <a:ext cx="4343606" cy="27654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92336F-9742-496E-8403-42BBCA347BBE}"/>
                  </a:ext>
                </a:extLst>
              </p:cNvPr>
              <p:cNvSpPr txBox="1"/>
              <p:nvPr/>
            </p:nvSpPr>
            <p:spPr>
              <a:xfrm>
                <a:off x="-222250" y="5784314"/>
                <a:ext cx="4088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000"/>
                  <a:t>Moore Tornado, 2013</a:t>
                </a:r>
              </a:p>
              <a:p>
                <a:r>
                  <a:rPr lang="en-CA" sz="1000" i="1"/>
                  <a:t>Source: AP Photo/Steve Gooch</a:t>
                </a:r>
              </a:p>
            </p:txBody>
          </p:sp>
        </p:grp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F177EB4-66D4-4CE3-BE99-AF96B813CD08}"/>
                </a:ext>
              </a:extLst>
            </p:cNvPr>
            <p:cNvSpPr/>
            <p:nvPr/>
          </p:nvSpPr>
          <p:spPr>
            <a:xfrm>
              <a:off x="5992071" y="4909248"/>
              <a:ext cx="723900" cy="514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E31306-62F7-4F3E-BCDD-19BFC0F35B0D}"/>
              </a:ext>
            </a:extLst>
          </p:cNvPr>
          <p:cNvGrpSpPr/>
          <p:nvPr/>
        </p:nvGrpSpPr>
        <p:grpSpPr>
          <a:xfrm>
            <a:off x="467556" y="780681"/>
            <a:ext cx="5298606" cy="2942690"/>
            <a:chOff x="467556" y="780681"/>
            <a:chExt cx="5298606" cy="29426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C3418D-4E99-4C55-8118-2D38F9D418F2}"/>
                </a:ext>
              </a:extLst>
            </p:cNvPr>
            <p:cNvGrpSpPr/>
            <p:nvPr/>
          </p:nvGrpSpPr>
          <p:grpSpPr>
            <a:xfrm>
              <a:off x="467556" y="780681"/>
              <a:ext cx="5161720" cy="2942690"/>
              <a:chOff x="467556" y="780681"/>
              <a:chExt cx="5161720" cy="2942690"/>
            </a:xfrm>
          </p:grpSpPr>
          <p:pic>
            <p:nvPicPr>
              <p:cNvPr id="1040" name="Picture 16" descr="Carolinas Prepare As Hurricane Florence Approaches : News Photo">
                <a:extLst>
                  <a:ext uri="{FF2B5EF4-FFF2-40B4-BE49-F238E27FC236}">
                    <a16:creationId xmlns:a16="http://schemas.microsoft.com/office/drawing/2014/main" id="{887BC140-9E60-48F7-8F64-00542B331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474" b="11542"/>
              <a:stretch/>
            </p:blipFill>
            <p:spPr bwMode="auto">
              <a:xfrm>
                <a:off x="467556" y="780681"/>
                <a:ext cx="5161720" cy="26483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AF957D-83EC-41EA-95A1-6825CD865374}"/>
                  </a:ext>
                </a:extLst>
              </p:cNvPr>
              <p:cNvSpPr txBox="1"/>
              <p:nvPr/>
            </p:nvSpPr>
            <p:spPr>
              <a:xfrm>
                <a:off x="467556" y="3415594"/>
                <a:ext cx="35138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000"/>
                  <a:t>Hurricane Florence, 2006</a:t>
                </a:r>
              </a:p>
              <a:p>
                <a:r>
                  <a:rPr lang="en-CA" sz="1000" i="1"/>
                  <a:t>Source: Getty Images, NASA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66044F-A101-4E35-8F67-981B34694873}"/>
                </a:ext>
              </a:extLst>
            </p:cNvPr>
            <p:cNvSpPr txBox="1"/>
            <p:nvPr/>
          </p:nvSpPr>
          <p:spPr>
            <a:xfrm>
              <a:off x="3503748" y="3055322"/>
              <a:ext cx="226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Hurricanes/typhoons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1E923E-B81C-4583-A3A9-5A4944C39B9E}"/>
              </a:ext>
            </a:extLst>
          </p:cNvPr>
          <p:cNvGrpSpPr/>
          <p:nvPr/>
        </p:nvGrpSpPr>
        <p:grpSpPr>
          <a:xfrm>
            <a:off x="467556" y="3768884"/>
            <a:ext cx="5161719" cy="3069068"/>
            <a:chOff x="467556" y="3768884"/>
            <a:chExt cx="5161719" cy="306906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4F2A4FF-B92D-4611-8CA9-AA6DAE52DB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42" b="4308"/>
            <a:stretch/>
          </p:blipFill>
          <p:spPr bwMode="auto">
            <a:xfrm>
              <a:off x="467557" y="3783608"/>
              <a:ext cx="5161718" cy="27654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BF89DB-8B6C-47AE-807C-F43D9894D23C}"/>
                </a:ext>
              </a:extLst>
            </p:cNvPr>
            <p:cNvSpPr txBox="1"/>
            <p:nvPr/>
          </p:nvSpPr>
          <p:spPr>
            <a:xfrm>
              <a:off x="467556" y="6530175"/>
              <a:ext cx="35138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Kansas, 2016</a:t>
              </a:r>
            </a:p>
            <a:p>
              <a:r>
                <a:rPr lang="en-CA" sz="1000" i="1"/>
                <a:t>Source: </a:t>
              </a:r>
              <a:r>
                <a:rPr lang="en-CA" sz="1000" i="1">
                  <a:hlinkClick r:id="rId6"/>
                </a:rPr>
                <a:t>https://en.wikipedia.org/wiki/Tornadogenesis</a:t>
              </a:r>
              <a:r>
                <a:rPr lang="en-CA" sz="1000" i="1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C6DC95-0F53-49A3-9EC6-4B00733FCA9A}"/>
                </a:ext>
              </a:extLst>
            </p:cNvPr>
            <p:cNvSpPr txBox="1"/>
            <p:nvPr/>
          </p:nvSpPr>
          <p:spPr>
            <a:xfrm>
              <a:off x="4510168" y="3768884"/>
              <a:ext cx="1059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>
                  <a:solidFill>
                    <a:schemeClr val="bg1"/>
                  </a:solidFill>
                </a:rPr>
                <a:t>Tornados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E496E-FDB5-4512-A109-78C908A0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D524-61BA-4C22-8458-5A40724B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Why is wind-induced damage assessment important?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FBB00-ECD3-4F49-9B86-7ECAAB4F5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400"/>
              <a:t>Because:</a:t>
            </a:r>
          </a:p>
          <a:p>
            <a:r>
              <a:rPr lang="en-CA"/>
              <a:t>Wind-induced damage of buildings lead to one of the largest loss of lives and livelihoods.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/>
              <a:t>Understanding past events helps us mitigate future ones.</a:t>
            </a:r>
          </a:p>
          <a:p>
            <a:r>
              <a:rPr lang="en-CA"/>
              <a:t>Emergency response and planning depends on understanding the extent.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F472F-B951-4FB2-9948-F0362948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CD0544-47C2-4233-B43F-AC537FE99C70}"/>
              </a:ext>
            </a:extLst>
          </p:cNvPr>
          <p:cNvGrpSpPr/>
          <p:nvPr/>
        </p:nvGrpSpPr>
        <p:grpSpPr>
          <a:xfrm>
            <a:off x="447907" y="1790796"/>
            <a:ext cx="4919472" cy="3181112"/>
            <a:chOff x="307545" y="318752"/>
            <a:chExt cx="4919472" cy="318111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576F0F-8094-4E93-B7C1-A1837602310D}"/>
                </a:ext>
              </a:extLst>
            </p:cNvPr>
            <p:cNvGrpSpPr/>
            <p:nvPr/>
          </p:nvGrpSpPr>
          <p:grpSpPr>
            <a:xfrm>
              <a:off x="307545" y="688084"/>
              <a:ext cx="4919472" cy="2811780"/>
              <a:chOff x="3636264" y="2023110"/>
              <a:chExt cx="4919472" cy="281178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6318A7A-13B6-4FE6-9E4C-A864260AA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6264" y="2023110"/>
                <a:ext cx="4919472" cy="281178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CB5024-9066-4109-907A-FBB47D9DBE8B}"/>
                  </a:ext>
                </a:extLst>
              </p:cNvPr>
              <p:cNvSpPr txBox="1"/>
              <p:nvPr/>
            </p:nvSpPr>
            <p:spPr>
              <a:xfrm>
                <a:off x="3858456" y="4606394"/>
                <a:ext cx="351389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000" i="1"/>
                  <a:t>Source: NOAA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EDF27-CD66-43AE-9E8A-DA0BE9CB1A10}"/>
                </a:ext>
              </a:extLst>
            </p:cNvPr>
            <p:cNvSpPr txBox="1"/>
            <p:nvPr/>
          </p:nvSpPr>
          <p:spPr>
            <a:xfrm>
              <a:off x="1254699" y="318752"/>
              <a:ext cx="2852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/>
                <a:t>Annual hurricane loss in U.S.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973F0-F2E0-43D0-9D17-FACA70A992D5}"/>
              </a:ext>
            </a:extLst>
          </p:cNvPr>
          <p:cNvGrpSpPr/>
          <p:nvPr/>
        </p:nvGrpSpPr>
        <p:grpSpPr>
          <a:xfrm>
            <a:off x="5911912" y="1556895"/>
            <a:ext cx="5670488" cy="3567413"/>
            <a:chOff x="5911912" y="874659"/>
            <a:chExt cx="5670488" cy="3567413"/>
          </a:xfrm>
        </p:grpSpPr>
        <p:graphicFrame>
          <p:nvGraphicFramePr>
            <p:cNvPr id="20" name="ChartObject">
              <a:extLst>
                <a:ext uri="{FF2B5EF4-FFF2-40B4-BE49-F238E27FC236}">
                  <a16:creationId xmlns:a16="http://schemas.microsoft.com/office/drawing/2014/main" id="{9A1FFBBD-D674-4D61-984A-BE5001DBBF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0721583"/>
                </p:ext>
              </p:extLst>
            </p:nvPr>
          </p:nvGraphicFramePr>
          <p:xfrm>
            <a:off x="5911912" y="874659"/>
            <a:ext cx="5555287" cy="3245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8C3BCA-190E-4200-BB25-B87AEBF90AAB}"/>
                </a:ext>
              </a:extLst>
            </p:cNvPr>
            <p:cNvSpPr txBox="1"/>
            <p:nvPr/>
          </p:nvSpPr>
          <p:spPr>
            <a:xfrm>
              <a:off x="6096000" y="4134295"/>
              <a:ext cx="54864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i="1"/>
                <a:t>Source: </a:t>
              </a:r>
              <a:r>
                <a:rPr lang="en-US" sz="1000" i="1"/>
                <a:t>NOAA; US National Weather Service; ID 203694</a:t>
              </a:r>
            </a:p>
            <a:p>
              <a:r>
                <a:rPr lang="en-CA" sz="1000" i="1">
                  <a:hlinkClick r:id="rId4"/>
                </a:rPr>
                <a:t>https://www.statista.com/statistics/203694/number-of-fatalities-caused-by-tornadoes-in-the-us/</a:t>
              </a:r>
              <a:r>
                <a:rPr lang="en-CA" sz="1000" i="1"/>
                <a:t>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A96198-1509-4030-B50B-22A092F7D908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2886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8007-219E-432F-95C4-248B364B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How is damage assessment conducted?</a:t>
            </a:r>
          </a:p>
        </p:txBody>
      </p:sp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7492162E-B9BF-41E6-BF31-D26E6F12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/>
              <a:t>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B9FC-1B60-4605-8405-A5D6C270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6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6F16CF8-37DE-4C6A-B005-A2EB5D521C54}"/>
              </a:ext>
            </a:extLst>
          </p:cNvPr>
          <p:cNvGrpSpPr/>
          <p:nvPr/>
        </p:nvGrpSpPr>
        <p:grpSpPr>
          <a:xfrm>
            <a:off x="6194719" y="3978147"/>
            <a:ext cx="5743281" cy="2569982"/>
            <a:chOff x="6194719" y="3978147"/>
            <a:chExt cx="5743281" cy="256998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0D38710-22AE-4CAD-AA0A-E7EF2C911682}"/>
                </a:ext>
              </a:extLst>
            </p:cNvPr>
            <p:cNvSpPr/>
            <p:nvPr/>
          </p:nvSpPr>
          <p:spPr>
            <a:xfrm>
              <a:off x="6194719" y="3978147"/>
              <a:ext cx="5743281" cy="2569982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600" b="1">
                  <a:solidFill>
                    <a:srgbClr val="0000FF"/>
                  </a:solidFill>
                </a:rPr>
                <a:t>Other technologies: e.g., Lidar 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E34A9C-CD6F-46EB-8625-083CD22FFCA2}"/>
                </a:ext>
              </a:extLst>
            </p:cNvPr>
            <p:cNvGrpSpPr/>
            <p:nvPr/>
          </p:nvGrpSpPr>
          <p:grpSpPr>
            <a:xfrm>
              <a:off x="6223000" y="4510837"/>
              <a:ext cx="5534454" cy="1813905"/>
              <a:chOff x="6096000" y="4286596"/>
              <a:chExt cx="5534454" cy="1813905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350D474-E88C-4D8C-9238-81DB51354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4286596"/>
                <a:ext cx="3275693" cy="160489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166E3D-455E-46A3-8D49-279B4CB30892}"/>
                  </a:ext>
                </a:extLst>
              </p:cNvPr>
              <p:cNvSpPr txBox="1"/>
              <p:nvPr/>
            </p:nvSpPr>
            <p:spPr>
              <a:xfrm>
                <a:off x="9477202" y="4858582"/>
                <a:ext cx="21532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Rare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The most robust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Difficult to widely apply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41C277-DF4A-442A-B697-E11C92C38011}"/>
                  </a:ext>
                </a:extLst>
              </p:cNvPr>
              <p:cNvSpPr txBox="1"/>
              <p:nvPr/>
            </p:nvSpPr>
            <p:spPr>
              <a:xfrm>
                <a:off x="6248899" y="5915835"/>
                <a:ext cx="197560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000"/>
                </a:lvl1pPr>
              </a:lstStyle>
              <a:p>
                <a:r>
                  <a:rPr lang="en-CA" sz="1200" err="1"/>
                  <a:t>Keshani</a:t>
                </a:r>
                <a:r>
                  <a:rPr lang="en-CA" sz="1200"/>
                  <a:t> et al. (2016)</a:t>
                </a:r>
                <a:endParaRPr lang="en-CA" sz="1200" i="1"/>
              </a:p>
            </p:txBody>
          </p:sp>
        </p:grpSp>
        <p:pic>
          <p:nvPicPr>
            <p:cNvPr id="41" name="Picture 4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DA56DD-5A61-4DCD-88DC-D1447BAA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9200" y="3978147"/>
              <a:ext cx="1038612" cy="1038612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7F59EE-8AF7-4F14-BB3D-821C5CD7F50D}"/>
              </a:ext>
            </a:extLst>
          </p:cNvPr>
          <p:cNvGrpSpPr/>
          <p:nvPr/>
        </p:nvGrpSpPr>
        <p:grpSpPr>
          <a:xfrm>
            <a:off x="269446" y="1208430"/>
            <a:ext cx="5743281" cy="2569982"/>
            <a:chOff x="269446" y="1208430"/>
            <a:chExt cx="5743281" cy="256998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89153FB-B895-49BE-BD1E-10EDC0C8F88C}"/>
                </a:ext>
              </a:extLst>
            </p:cNvPr>
            <p:cNvSpPr/>
            <p:nvPr/>
          </p:nvSpPr>
          <p:spPr>
            <a:xfrm>
              <a:off x="269446" y="1208430"/>
              <a:ext cx="5743281" cy="2569982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600" b="1">
                  <a:solidFill>
                    <a:srgbClr val="0000FF"/>
                  </a:solidFill>
                </a:rPr>
                <a:t>Ground survey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F2464B-A20F-4F76-A48D-FFC8048BBA2B}"/>
                </a:ext>
              </a:extLst>
            </p:cNvPr>
            <p:cNvGrpSpPr/>
            <p:nvPr/>
          </p:nvGrpSpPr>
          <p:grpSpPr>
            <a:xfrm>
              <a:off x="404814" y="1784225"/>
              <a:ext cx="5109239" cy="1681461"/>
              <a:chOff x="442914" y="4329701"/>
              <a:chExt cx="5109239" cy="168146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CDB187A-0390-403B-9A56-F5D33EB8095B}"/>
                  </a:ext>
                </a:extLst>
              </p:cNvPr>
              <p:cNvGrpSpPr/>
              <p:nvPr/>
            </p:nvGrpSpPr>
            <p:grpSpPr>
              <a:xfrm>
                <a:off x="442914" y="4329701"/>
                <a:ext cx="2257557" cy="1681461"/>
                <a:chOff x="321871" y="913261"/>
                <a:chExt cx="2257557" cy="1681461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DC7EA15-7950-4CA9-83A4-133CC14E1406}"/>
                    </a:ext>
                  </a:extLst>
                </p:cNvPr>
                <p:cNvSpPr txBox="1"/>
                <p:nvPr/>
              </p:nvSpPr>
              <p:spPr>
                <a:xfrm>
                  <a:off x="350335" y="2410056"/>
                  <a:ext cx="2229093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1000"/>
                  </a:lvl1pPr>
                </a:lstStyle>
                <a:p>
                  <a:r>
                    <a:rPr lang="en-CA" sz="1200"/>
                    <a:t>Source: </a:t>
                  </a:r>
                  <a:r>
                    <a:rPr lang="en-CA" sz="1200" i="1"/>
                    <a:t>Northern Tornados Project</a:t>
                  </a:r>
                </a:p>
              </p:txBody>
            </p:sp>
            <p:pic>
              <p:nvPicPr>
                <p:cNvPr id="7" name="Picture 4" descr="Image preview">
                  <a:extLst>
                    <a:ext uri="{FF2B5EF4-FFF2-40B4-BE49-F238E27FC236}">
                      <a16:creationId xmlns:a16="http://schemas.microsoft.com/office/drawing/2014/main" id="{4C8DA701-8720-4B6F-80B8-C9FDBCFAB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84" b="8681"/>
                <a:stretch/>
              </p:blipFill>
              <p:spPr bwMode="auto">
                <a:xfrm>
                  <a:off x="321871" y="913261"/>
                  <a:ext cx="2257557" cy="14787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CFA254-0516-4FD5-AC1F-5E9387A4C5A4}"/>
                  </a:ext>
                </a:extLst>
              </p:cNvPr>
              <p:cNvSpPr txBox="1"/>
              <p:nvPr/>
            </p:nvSpPr>
            <p:spPr>
              <a:xfrm>
                <a:off x="2948299" y="4968162"/>
                <a:ext cx="26038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Resolution: *varies*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Slowest to collect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High amount of details</a:t>
                </a:r>
              </a:p>
            </p:txBody>
          </p:sp>
        </p:grpSp>
        <p:pic>
          <p:nvPicPr>
            <p:cNvPr id="53" name="Picture 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22C5AAA-700B-4AC4-AE17-5B1F56DF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453" y="1264918"/>
              <a:ext cx="1038613" cy="103861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81B478-E96C-4D52-96DD-46A7C0417C15}"/>
              </a:ext>
            </a:extLst>
          </p:cNvPr>
          <p:cNvGrpSpPr/>
          <p:nvPr/>
        </p:nvGrpSpPr>
        <p:grpSpPr>
          <a:xfrm>
            <a:off x="269446" y="3981046"/>
            <a:ext cx="5743281" cy="2569982"/>
            <a:chOff x="269446" y="3981046"/>
            <a:chExt cx="5743281" cy="256998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C7E16D-B421-49AA-85CF-D9F686B892D9}"/>
                </a:ext>
              </a:extLst>
            </p:cNvPr>
            <p:cNvGrpSpPr/>
            <p:nvPr/>
          </p:nvGrpSpPr>
          <p:grpSpPr>
            <a:xfrm>
              <a:off x="500291" y="4355934"/>
              <a:ext cx="4736082" cy="2177925"/>
              <a:chOff x="538391" y="1080884"/>
              <a:chExt cx="4736082" cy="21779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7B4160-50B2-45EA-8684-0B933A424541}"/>
                  </a:ext>
                </a:extLst>
              </p:cNvPr>
              <p:cNvGrpSpPr/>
              <p:nvPr/>
            </p:nvGrpSpPr>
            <p:grpSpPr>
              <a:xfrm>
                <a:off x="538391" y="1080884"/>
                <a:ext cx="1975608" cy="2177925"/>
                <a:chOff x="472789" y="925721"/>
                <a:chExt cx="1975608" cy="2177925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BBB9D66-E83F-46D5-827E-755871953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2789" y="925721"/>
                  <a:ext cx="1975608" cy="1980883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E8A0C0-2D40-4CB5-9916-31926B3B29BF}"/>
                    </a:ext>
                  </a:extLst>
                </p:cNvPr>
                <p:cNvSpPr txBox="1"/>
                <p:nvPr/>
              </p:nvSpPr>
              <p:spPr>
                <a:xfrm>
                  <a:off x="472789" y="2918980"/>
                  <a:ext cx="197560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1000"/>
                  </a:lvl1pPr>
                </a:lstStyle>
                <a:p>
                  <a:r>
                    <a:rPr lang="en-CA" sz="1200"/>
                    <a:t>Gupta et al. (2019)</a:t>
                  </a:r>
                  <a:endParaRPr lang="en-CA" sz="1200" i="1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B6A5E0-9609-4F8C-A3E1-C32D87F0D681}"/>
                  </a:ext>
                </a:extLst>
              </p:cNvPr>
              <p:cNvSpPr txBox="1"/>
              <p:nvPr/>
            </p:nvSpPr>
            <p:spPr>
              <a:xfrm>
                <a:off x="2714798" y="1765714"/>
                <a:ext cx="25596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Resolution: 1 to 2m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Quickest to collect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/>
                  <a:t>Low amount of details</a:t>
                </a:r>
              </a:p>
            </p:txBody>
          </p:sp>
        </p:grpSp>
        <p:pic>
          <p:nvPicPr>
            <p:cNvPr id="58" name="Picture 57" descr="A picture containing text, plane, aircraft, transport&#10;&#10;Description automatically generated">
              <a:extLst>
                <a:ext uri="{FF2B5EF4-FFF2-40B4-BE49-F238E27FC236}">
                  <a16:creationId xmlns:a16="http://schemas.microsoft.com/office/drawing/2014/main" id="{5921C400-C22A-4590-9775-354DB77E2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92" b="31292"/>
            <a:stretch/>
          </p:blipFill>
          <p:spPr>
            <a:xfrm>
              <a:off x="3331955" y="4160529"/>
              <a:ext cx="1748046" cy="699344"/>
            </a:xfrm>
            <a:prstGeom prst="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CB5D232-8D19-45F5-8F6F-213FA1BB3FC4}"/>
                </a:ext>
              </a:extLst>
            </p:cNvPr>
            <p:cNvSpPr/>
            <p:nvPr/>
          </p:nvSpPr>
          <p:spPr>
            <a:xfrm>
              <a:off x="269446" y="3981046"/>
              <a:ext cx="5743281" cy="2569982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600" b="1">
                  <a:solidFill>
                    <a:srgbClr val="0000FF"/>
                  </a:solidFill>
                </a:rPr>
                <a:t>High-altitude aerial imagery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A9D2E3-C3FC-4445-8E35-1B9C2EE439A9}"/>
              </a:ext>
            </a:extLst>
          </p:cNvPr>
          <p:cNvGrpSpPr/>
          <p:nvPr/>
        </p:nvGrpSpPr>
        <p:grpSpPr>
          <a:xfrm>
            <a:off x="6194719" y="1213966"/>
            <a:ext cx="5743281" cy="2569982"/>
            <a:chOff x="6194719" y="1213966"/>
            <a:chExt cx="5743281" cy="25699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38CAA7-1D40-476B-9BAC-35EAC1B9C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0878" y="1732790"/>
              <a:ext cx="3103133" cy="1743607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4942589-7366-45B3-A9D6-750FC4B4E16C}"/>
                </a:ext>
              </a:extLst>
            </p:cNvPr>
            <p:cNvGrpSpPr/>
            <p:nvPr/>
          </p:nvGrpSpPr>
          <p:grpSpPr>
            <a:xfrm>
              <a:off x="6194719" y="1213966"/>
              <a:ext cx="5743281" cy="2569982"/>
              <a:chOff x="6194719" y="1213966"/>
              <a:chExt cx="5743281" cy="256998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92F5F49-577E-4C56-BC47-7B05122A9F31}"/>
                  </a:ext>
                </a:extLst>
              </p:cNvPr>
              <p:cNvGrpSpPr/>
              <p:nvPr/>
            </p:nvGrpSpPr>
            <p:grpSpPr>
              <a:xfrm>
                <a:off x="6257683" y="2175044"/>
                <a:ext cx="5607994" cy="1499402"/>
                <a:chOff x="6130683" y="1667074"/>
                <a:chExt cx="5607994" cy="149940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B7D099-B891-4995-8C2D-4E930957F38B}"/>
                    </a:ext>
                  </a:extLst>
                </p:cNvPr>
                <p:cNvSpPr txBox="1"/>
                <p:nvPr/>
              </p:nvSpPr>
              <p:spPr>
                <a:xfrm>
                  <a:off x="9234675" y="1667074"/>
                  <a:ext cx="250400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CA"/>
                    <a:t>Resolution: 0.3 to 1m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CA"/>
                    <a:t>Can be quick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CA"/>
                    <a:t>Versatile amount of details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10209D7-0733-4922-8F5C-28F8F5A67CF2}"/>
                    </a:ext>
                  </a:extLst>
                </p:cNvPr>
                <p:cNvSpPr txBox="1"/>
                <p:nvPr/>
              </p:nvSpPr>
              <p:spPr>
                <a:xfrm>
                  <a:off x="6130683" y="2981810"/>
                  <a:ext cx="197560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1000"/>
                  </a:lvl1pPr>
                </a:lstStyle>
                <a:p>
                  <a:r>
                    <a:rPr lang="en-CA" sz="1200"/>
                    <a:t>Source: </a:t>
                  </a:r>
                  <a:r>
                    <a:rPr lang="en-CA" sz="1200" i="1"/>
                    <a:t>MSNBC News agency</a:t>
                  </a:r>
                </a:p>
              </p:txBody>
            </p:sp>
          </p:grpSp>
          <p:pic>
            <p:nvPicPr>
              <p:cNvPr id="56" name="Picture 55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DC51395B-A233-4D3A-85E9-A2D4E074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4" t="23384" r="5374" b="23384"/>
              <a:stretch/>
            </p:blipFill>
            <p:spPr>
              <a:xfrm>
                <a:off x="9825965" y="1257009"/>
                <a:ext cx="1371600" cy="831340"/>
              </a:xfrm>
              <a:prstGeom prst="rect">
                <a:avLst/>
              </a:prstGeom>
            </p:spPr>
          </p:pic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120F2B22-C397-4468-B9AF-6BB395A0758E}"/>
                  </a:ext>
                </a:extLst>
              </p:cNvPr>
              <p:cNvSpPr/>
              <p:nvPr/>
            </p:nvSpPr>
            <p:spPr>
              <a:xfrm>
                <a:off x="6194719" y="1213966"/>
                <a:ext cx="5743281" cy="2569982"/>
              </a:xfrm>
              <a:prstGeom prst="roundRect">
                <a:avLst>
                  <a:gd name="adj" fmla="val 3699"/>
                </a:avLst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0" rIns="0" bIns="0" rtlCol="0" anchor="t" anchorCtr="0"/>
              <a:lstStyle/>
              <a:p>
                <a:r>
                  <a:rPr lang="en-CA" sz="1600" b="1">
                    <a:solidFill>
                      <a:srgbClr val="0000FF"/>
                    </a:solidFill>
                  </a:rPr>
                  <a:t>Drone imagery and footage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B0B935-7FE4-4F8C-9DE2-6504F58CC3F9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23869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B6D633-B2F5-4E5C-B126-C98BCCB8C3D9}"/>
              </a:ext>
            </a:extLst>
          </p:cNvPr>
          <p:cNvGrpSpPr/>
          <p:nvPr/>
        </p:nvGrpSpPr>
        <p:grpSpPr>
          <a:xfrm>
            <a:off x="6191499" y="1898842"/>
            <a:ext cx="5692955" cy="4006127"/>
            <a:chOff x="6191499" y="1898842"/>
            <a:chExt cx="5692955" cy="40061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50ADA2-604C-45E2-8E84-6E83814E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1500" y="2351826"/>
              <a:ext cx="5692954" cy="337222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0E81CE-768E-4AE0-A74D-FBDD2F6A1705}"/>
                </a:ext>
              </a:extLst>
            </p:cNvPr>
            <p:cNvSpPr txBox="1"/>
            <p:nvPr/>
          </p:nvSpPr>
          <p:spPr>
            <a:xfrm>
              <a:off x="7436274" y="1898842"/>
              <a:ext cx="3593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/>
                <a:t>FEMA Degree-of-damage definitions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8A90E4-37ED-4F20-A7FC-A973BCF0DD95}"/>
                </a:ext>
              </a:extLst>
            </p:cNvPr>
            <p:cNvSpPr txBox="1"/>
            <p:nvPr/>
          </p:nvSpPr>
          <p:spPr>
            <a:xfrm>
              <a:off x="6191499" y="5720303"/>
              <a:ext cx="316242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r>
                <a:rPr lang="en-CA" sz="1200"/>
                <a:t>Source: </a:t>
              </a:r>
              <a:r>
                <a:rPr lang="en-CA" sz="1200" i="1"/>
                <a:t>FEMA (2020)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38007-219E-432F-95C4-248B364B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How is damage assessment conducted?</a:t>
            </a:r>
          </a:p>
        </p:txBody>
      </p:sp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7492162E-B9BF-41E6-BF31-D26E6F12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/>
              <a:t>Data processing: </a:t>
            </a:r>
            <a:r>
              <a:rPr lang="en-CA"/>
              <a:t>assign a damage level by matching the observed damage to a pre-defined damage scale</a:t>
            </a:r>
            <a:endParaRPr lang="en-CA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B9FC-1B60-4605-8405-A5D6C270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815753-C276-4CDB-830E-2ECD574E3892}"/>
              </a:ext>
            </a:extLst>
          </p:cNvPr>
          <p:cNvGrpSpPr/>
          <p:nvPr/>
        </p:nvGrpSpPr>
        <p:grpSpPr>
          <a:xfrm>
            <a:off x="307544" y="1707118"/>
            <a:ext cx="5407386" cy="4916939"/>
            <a:chOff x="307544" y="1707118"/>
            <a:chExt cx="5407386" cy="4916939"/>
          </a:xfrm>
        </p:grpSpPr>
        <p:pic>
          <p:nvPicPr>
            <p:cNvPr id="6" name="Picture 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B2AD372A-A120-4FF8-9C04-4555A7A2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45" y="2076450"/>
              <a:ext cx="5407385" cy="41782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31841D-DAA2-40A1-9AF5-6D4EB1B6F5F2}"/>
                </a:ext>
              </a:extLst>
            </p:cNvPr>
            <p:cNvSpPr txBox="1"/>
            <p:nvPr/>
          </p:nvSpPr>
          <p:spPr>
            <a:xfrm>
              <a:off x="1162050" y="1707118"/>
              <a:ext cx="3514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/>
                <a:t>Tornado EF scale damage indicators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40F8BC-F257-4D23-BBC3-081FBF828F31}"/>
                </a:ext>
              </a:extLst>
            </p:cNvPr>
            <p:cNvSpPr txBox="1"/>
            <p:nvPr/>
          </p:nvSpPr>
          <p:spPr>
            <a:xfrm>
              <a:off x="307544" y="6254725"/>
              <a:ext cx="31624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r>
                <a:rPr lang="en-CA" sz="1200"/>
                <a:t>Source: </a:t>
              </a:r>
              <a:r>
                <a:rPr lang="en-CA" sz="1200" i="1"/>
                <a:t>National Weather Service</a:t>
              </a:r>
            </a:p>
            <a:p>
              <a:r>
                <a:rPr lang="en-CA" sz="1200" i="1">
                  <a:hlinkClick r:id="rId4"/>
                </a:rPr>
                <a:t>https://www.weather.gov/ohx/20130113</a:t>
              </a:r>
              <a:r>
                <a:rPr lang="en-CA" sz="1200" i="1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0F97FC-B963-4D54-B419-6B013E1FFD18}"/>
              </a:ext>
            </a:extLst>
          </p:cNvPr>
          <p:cNvGrpSpPr/>
          <p:nvPr/>
        </p:nvGrpSpPr>
        <p:grpSpPr>
          <a:xfrm>
            <a:off x="133351" y="1609726"/>
            <a:ext cx="11858624" cy="5074338"/>
            <a:chOff x="3333911" y="1326708"/>
            <a:chExt cx="11858624" cy="50743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C56CFA-FB2D-493C-B68A-160A5D9070E4}"/>
                </a:ext>
              </a:extLst>
            </p:cNvPr>
            <p:cNvSpPr/>
            <p:nvPr/>
          </p:nvSpPr>
          <p:spPr>
            <a:xfrm>
              <a:off x="3333911" y="1326708"/>
              <a:ext cx="11858624" cy="5074338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E2981D-2B6F-40FB-8A77-C494A8BA9173}"/>
                </a:ext>
              </a:extLst>
            </p:cNvPr>
            <p:cNvGrpSpPr/>
            <p:nvPr/>
          </p:nvGrpSpPr>
          <p:grpSpPr>
            <a:xfrm>
              <a:off x="6477072" y="2307192"/>
              <a:ext cx="5304311" cy="3326149"/>
              <a:chOff x="6477072" y="2307192"/>
              <a:chExt cx="5304311" cy="332614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87C063C-D06A-46FA-8DBF-AD474A362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072" y="2676524"/>
                <a:ext cx="5304311" cy="277215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AF9816-7E60-47FC-8C3C-6112D26C9891}"/>
                  </a:ext>
                </a:extLst>
              </p:cNvPr>
              <p:cNvSpPr txBox="1"/>
              <p:nvPr/>
            </p:nvSpPr>
            <p:spPr>
              <a:xfrm>
                <a:off x="6477072" y="5448675"/>
                <a:ext cx="1190713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000"/>
                </a:lvl1pPr>
              </a:lstStyle>
              <a:p>
                <a:r>
                  <a:rPr lang="en-CA" sz="1200"/>
                  <a:t>Gupta et al. (2019)</a:t>
                </a:r>
                <a:endParaRPr lang="en-CA" sz="1200" i="1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D0DB67-FDA2-4170-BBC9-7DE75A9D6273}"/>
                  </a:ext>
                </a:extLst>
              </p:cNvPr>
              <p:cNvSpPr txBox="1"/>
              <p:nvPr/>
            </p:nvSpPr>
            <p:spPr>
              <a:xfrm>
                <a:off x="7371854" y="2307192"/>
                <a:ext cx="275094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/>
                  <a:t>Simplified general indicator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6DA0A64-90FE-404F-96AA-988219377B3A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17259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5B00-7994-4F7B-A212-AEC9A066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are the challenges in post-damage assessment?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EA349-52E5-4687-9819-B11CB205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800"/>
          </a:p>
          <a:p>
            <a:pPr marL="0" indent="0">
              <a:buNone/>
            </a:pPr>
            <a:r>
              <a:rPr lang="en-CA" sz="2800"/>
              <a:t>Current methods of manual processing are:</a:t>
            </a:r>
          </a:p>
          <a:p>
            <a:r>
              <a:rPr lang="en-CA" sz="2800">
                <a:solidFill>
                  <a:srgbClr val="0000FF"/>
                </a:solidFill>
              </a:rPr>
              <a:t>Slow</a:t>
            </a:r>
            <a:r>
              <a:rPr lang="en-CA" sz="2800"/>
              <a:t> – for ground survey</a:t>
            </a:r>
          </a:p>
          <a:p>
            <a:r>
              <a:rPr lang="en-CA" sz="2800"/>
              <a:t>Aerial imagery is faster – difficult to process manually</a:t>
            </a:r>
          </a:p>
          <a:p>
            <a:endParaRPr lang="en-CA" sz="2800"/>
          </a:p>
          <a:p>
            <a:endParaRPr lang="en-CA" sz="2800"/>
          </a:p>
          <a:p>
            <a:pPr marL="0" indent="0">
              <a:buNone/>
            </a:pPr>
            <a:r>
              <a:rPr lang="en-CA" sz="2800"/>
              <a:t>A promising solution:</a:t>
            </a:r>
          </a:p>
          <a:p>
            <a:r>
              <a:rPr lang="en-CA" sz="2800">
                <a:solidFill>
                  <a:srgbClr val="0000FF"/>
                </a:solidFill>
              </a:rPr>
              <a:t>Computer vision</a:t>
            </a:r>
            <a:r>
              <a:rPr lang="en-CA" sz="2800"/>
              <a:t> (i.e., Deep learning)</a:t>
            </a:r>
          </a:p>
          <a:p>
            <a:pPr lvl="1"/>
            <a:r>
              <a:rPr lang="en-CA" sz="2400"/>
              <a:t>Fast</a:t>
            </a:r>
          </a:p>
          <a:p>
            <a:pPr lvl="1"/>
            <a:r>
              <a:rPr lang="en-CA" sz="2400"/>
              <a:t>Can incorporate new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19E91-D9C0-42F8-8A41-BCBDDBCA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33435-5E55-4DB7-8794-5843FA3A28C3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39396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7D8-0985-45E2-BFC9-EA7EACFA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Studies on use of DL for damage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1C412-C872-46D2-A0F2-73D1EE3C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03105970-0FB2-458F-9457-96A4157F541A}" type="slidenum">
              <a:rPr lang="en-US" smtClean="0"/>
              <a:pPr defTabSz="914400"/>
              <a:t>9</a:t>
            </a:fld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BE63FF7-43F7-4A0B-B728-86286341AFBA}"/>
              </a:ext>
            </a:extLst>
          </p:cNvPr>
          <p:cNvGrpSpPr/>
          <p:nvPr/>
        </p:nvGrpSpPr>
        <p:grpSpPr>
          <a:xfrm>
            <a:off x="145684" y="755458"/>
            <a:ext cx="5839058" cy="2836165"/>
            <a:chOff x="145684" y="755458"/>
            <a:chExt cx="5839058" cy="2836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BD6A0D-2613-4EC3-9115-0A2A598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619" y="1050636"/>
              <a:ext cx="2550922" cy="2348903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70D8D7B-4B59-44D8-8C99-407E0A1469AF}"/>
                </a:ext>
              </a:extLst>
            </p:cNvPr>
            <p:cNvSpPr/>
            <p:nvPr/>
          </p:nvSpPr>
          <p:spPr>
            <a:xfrm>
              <a:off x="145684" y="755458"/>
              <a:ext cx="5839058" cy="2836165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400" b="1">
                  <a:solidFill>
                    <a:srgbClr val="0000FF"/>
                  </a:solidFill>
                </a:rPr>
                <a:t>Cheng et al. (2021)</a:t>
              </a:r>
            </a:p>
            <a:p>
              <a:endParaRPr lang="en-CA" sz="1400" b="1">
                <a:solidFill>
                  <a:srgbClr val="0000FF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ABE0A6-C332-4162-A22F-423E150E93A9}"/>
                </a:ext>
              </a:extLst>
            </p:cNvPr>
            <p:cNvGrpSpPr/>
            <p:nvPr/>
          </p:nvGrpSpPr>
          <p:grpSpPr>
            <a:xfrm>
              <a:off x="204959" y="1143381"/>
              <a:ext cx="2768283" cy="2060317"/>
              <a:chOff x="181162" y="1362074"/>
              <a:chExt cx="2768283" cy="206031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6D250DC-1AA9-454A-81A6-C830135895BE}"/>
                  </a:ext>
                </a:extLst>
              </p:cNvPr>
              <p:cNvGrpSpPr/>
              <p:nvPr/>
            </p:nvGrpSpPr>
            <p:grpSpPr>
              <a:xfrm>
                <a:off x="181162" y="1362074"/>
                <a:ext cx="2768283" cy="2060317"/>
                <a:chOff x="5293116" y="3506832"/>
                <a:chExt cx="4100146" cy="305156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6B35F49-C2A2-4154-ACE9-E4B7A04A4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815" r="26574"/>
                <a:stretch/>
              </p:blipFill>
              <p:spPr>
                <a:xfrm>
                  <a:off x="5293116" y="3506832"/>
                  <a:ext cx="3317483" cy="3051566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DE5EA7-D611-4E1E-8573-4B6594240072}"/>
                    </a:ext>
                  </a:extLst>
                </p:cNvPr>
                <p:cNvSpPr txBox="1"/>
                <p:nvPr/>
              </p:nvSpPr>
              <p:spPr>
                <a:xfrm>
                  <a:off x="8307412" y="3693518"/>
                  <a:ext cx="1085850" cy="319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 b="1">
                      <a:sym typeface="Wingdings" panose="05000000000000000000" pitchFamily="2" charset="2"/>
                    </a:rPr>
                    <a:t> </a:t>
                  </a:r>
                  <a:r>
                    <a:rPr lang="en-CA" sz="800" b="1" err="1"/>
                    <a:t>RetinaNet</a:t>
                  </a:r>
                  <a:r>
                    <a:rPr lang="en-CA" sz="800" b="1"/>
                    <a:t> 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65B2A-093A-4316-B4FE-A4E4B812A36D}"/>
                    </a:ext>
                  </a:extLst>
                </p:cNvPr>
                <p:cNvSpPr txBox="1"/>
                <p:nvPr/>
              </p:nvSpPr>
              <p:spPr>
                <a:xfrm>
                  <a:off x="5356601" y="5655038"/>
                  <a:ext cx="1269607" cy="319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 b="1" err="1"/>
                    <a:t>MobileNet</a:t>
                  </a:r>
                  <a:r>
                    <a:rPr lang="en-CA" sz="800" b="1"/>
                    <a:t> </a:t>
                  </a:r>
                  <a:r>
                    <a:rPr lang="en-CA" sz="800" b="1">
                      <a:sym typeface="Wingdings" panose="05000000000000000000" pitchFamily="2" charset="2"/>
                    </a:rPr>
                    <a:t></a:t>
                  </a:r>
                  <a:endParaRPr lang="en-CA" sz="800" b="1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2D6A4-E077-493C-BFC0-370D1AC1EFA7}"/>
                  </a:ext>
                </a:extLst>
              </p:cNvPr>
              <p:cNvSpPr/>
              <p:nvPr/>
            </p:nvSpPr>
            <p:spPr>
              <a:xfrm>
                <a:off x="1733550" y="2301875"/>
                <a:ext cx="584200" cy="361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677C1F-F557-4328-8A9B-39211FF6CA14}"/>
                </a:ext>
              </a:extLst>
            </p:cNvPr>
            <p:cNvSpPr txBox="1"/>
            <p:nvPr/>
          </p:nvSpPr>
          <p:spPr>
            <a:xfrm>
              <a:off x="1683952" y="2532327"/>
              <a:ext cx="18581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Drone footage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Transfer learning (</a:t>
              </a:r>
              <a:r>
                <a:rPr lang="en-CA" sz="1200" err="1">
                  <a:solidFill>
                    <a:srgbClr val="0000FF"/>
                  </a:solidFill>
                </a:rPr>
                <a:t>RetinaNet</a:t>
              </a:r>
              <a:r>
                <a:rPr lang="en-CA" sz="1200">
                  <a:solidFill>
                    <a:srgbClr val="0000FF"/>
                  </a:solidFill>
                </a:rPr>
                <a:t>, </a:t>
              </a:r>
              <a:r>
                <a:rPr lang="en-CA" sz="1200" err="1">
                  <a:solidFill>
                    <a:srgbClr val="0000FF"/>
                  </a:solidFill>
                </a:rPr>
                <a:t>MobileNet</a:t>
              </a:r>
              <a:r>
                <a:rPr lang="en-CA" sz="1200">
                  <a:solidFill>
                    <a:srgbClr val="0000FF"/>
                  </a:solidFill>
                </a:rPr>
                <a:t>)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61% accuracy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BD990F-8931-425B-B208-65064A896567}"/>
              </a:ext>
            </a:extLst>
          </p:cNvPr>
          <p:cNvGrpSpPr/>
          <p:nvPr/>
        </p:nvGrpSpPr>
        <p:grpSpPr>
          <a:xfrm>
            <a:off x="142642" y="3764451"/>
            <a:ext cx="5839058" cy="2800516"/>
            <a:chOff x="142642" y="3764451"/>
            <a:chExt cx="5839058" cy="280051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605611C-8280-4845-A400-0CED3D9233CF}"/>
                </a:ext>
              </a:extLst>
            </p:cNvPr>
            <p:cNvSpPr/>
            <p:nvPr/>
          </p:nvSpPr>
          <p:spPr>
            <a:xfrm>
              <a:off x="142642" y="3810700"/>
              <a:ext cx="5839058" cy="2754267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400" b="1">
                  <a:solidFill>
                    <a:srgbClr val="0000FF"/>
                  </a:solidFill>
                </a:rPr>
                <a:t>Zhou and Gong (2018)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399CEF-4DE4-4405-BFD1-84343682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20" y="5358981"/>
              <a:ext cx="4360244" cy="112651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946078A-36B1-4BB2-B548-6E23127DD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46" y="4367220"/>
              <a:ext cx="5397328" cy="9654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58B328-0D62-4F69-ACB7-ADBA628267FB}"/>
                </a:ext>
              </a:extLst>
            </p:cNvPr>
            <p:cNvSpPr txBox="1"/>
            <p:nvPr/>
          </p:nvSpPr>
          <p:spPr>
            <a:xfrm>
              <a:off x="2606677" y="3764451"/>
              <a:ext cx="22158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Lidar measurement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Component level damage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Accuracy: 78 – 82%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8BFA77F-2B1D-46E0-8218-CEB1AB9B1105}"/>
              </a:ext>
            </a:extLst>
          </p:cNvPr>
          <p:cNvGrpSpPr/>
          <p:nvPr/>
        </p:nvGrpSpPr>
        <p:grpSpPr>
          <a:xfrm>
            <a:off x="6207259" y="755459"/>
            <a:ext cx="5839058" cy="2836166"/>
            <a:chOff x="6207259" y="755459"/>
            <a:chExt cx="5839058" cy="283616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8031E0-570E-42F3-9626-C4A824A96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315" y="1732675"/>
              <a:ext cx="3863235" cy="1774793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3A132F1-C111-40E9-82C9-9A43E3902B7E}"/>
                </a:ext>
              </a:extLst>
            </p:cNvPr>
            <p:cNvSpPr/>
            <p:nvPr/>
          </p:nvSpPr>
          <p:spPr>
            <a:xfrm>
              <a:off x="6207259" y="755459"/>
              <a:ext cx="5839058" cy="2836166"/>
            </a:xfrm>
            <a:prstGeom prst="roundRect">
              <a:avLst>
                <a:gd name="adj" fmla="val 3699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0" rIns="0" bIns="0" rtlCol="0" anchor="t" anchorCtr="0"/>
            <a:lstStyle/>
            <a:p>
              <a:r>
                <a:rPr lang="en-CA" sz="1400" b="1">
                  <a:solidFill>
                    <a:srgbClr val="0000FF"/>
                  </a:solidFill>
                </a:rPr>
                <a:t>Pi et al. (2020)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51D8725-C105-457B-80AF-7DFBCC8D1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987"/>
            <a:stretch/>
          </p:blipFill>
          <p:spPr>
            <a:xfrm>
              <a:off x="10115550" y="775779"/>
              <a:ext cx="1668540" cy="275200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8B6219-9D1E-4DB2-8E7E-2822F3FA2EAB}"/>
                </a:ext>
              </a:extLst>
            </p:cNvPr>
            <p:cNvSpPr txBox="1"/>
            <p:nvPr/>
          </p:nvSpPr>
          <p:spPr>
            <a:xfrm>
              <a:off x="6369118" y="1038592"/>
              <a:ext cx="32130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Video from drone &amp; helicopter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Transfer learning (ImageNet, COCO/VOC)</a:t>
              </a: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CA" sz="1200">
                  <a:solidFill>
                    <a:srgbClr val="0000FF"/>
                  </a:solidFill>
                </a:rPr>
                <a:t>Accuracy: 80.7% (helicopter); 74.5% (drone)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6D72C88-43AE-44F3-AD95-F847121E3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9848"/>
            <a:stretch/>
          </p:blipFill>
          <p:spPr>
            <a:xfrm>
              <a:off x="8918337" y="2083182"/>
              <a:ext cx="1467722" cy="82940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E0453E-F2C4-46F1-9D50-7ADEE7DCDFA5}"/>
              </a:ext>
            </a:extLst>
          </p:cNvPr>
          <p:cNvGrpSpPr/>
          <p:nvPr/>
        </p:nvGrpSpPr>
        <p:grpSpPr>
          <a:xfrm>
            <a:off x="6207259" y="3810700"/>
            <a:ext cx="5839058" cy="2754267"/>
            <a:chOff x="6207259" y="3810700"/>
            <a:chExt cx="5839058" cy="275426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FB270A8-1BF3-4A8C-9056-3408263E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7736" y="4055834"/>
              <a:ext cx="5788581" cy="2263997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89DB23A-D0BC-472A-884A-CA8BE9863924}"/>
                </a:ext>
              </a:extLst>
            </p:cNvPr>
            <p:cNvGrpSpPr/>
            <p:nvPr/>
          </p:nvGrpSpPr>
          <p:grpSpPr>
            <a:xfrm>
              <a:off x="6207259" y="3810700"/>
              <a:ext cx="5839058" cy="2754267"/>
              <a:chOff x="6207259" y="3810700"/>
              <a:chExt cx="5839058" cy="275426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1349E3B-7D8C-485F-9544-9E4C2334BBAA}"/>
                  </a:ext>
                </a:extLst>
              </p:cNvPr>
              <p:cNvSpPr/>
              <p:nvPr/>
            </p:nvSpPr>
            <p:spPr>
              <a:xfrm>
                <a:off x="6207259" y="3810700"/>
                <a:ext cx="5839058" cy="2754267"/>
              </a:xfrm>
              <a:prstGeom prst="roundRect">
                <a:avLst>
                  <a:gd name="adj" fmla="val 3699"/>
                </a:avLst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0" rIns="0" bIns="0" rtlCol="0" anchor="t" anchorCtr="0"/>
              <a:lstStyle/>
              <a:p>
                <a:r>
                  <a:rPr lang="en-CA" sz="1400" b="1" dirty="0">
                    <a:solidFill>
                      <a:srgbClr val="0000FF"/>
                    </a:solidFill>
                  </a:rPr>
                  <a:t>Wu et al. (2021)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3E620F-0A19-4255-953A-B2D46E795A97}"/>
                  </a:ext>
                </a:extLst>
              </p:cNvPr>
              <p:cNvSpPr txBox="1"/>
              <p:nvPr/>
            </p:nvSpPr>
            <p:spPr>
              <a:xfrm>
                <a:off x="10115550" y="5829325"/>
                <a:ext cx="188749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180975" indent="-180975">
                  <a:buFont typeface="Arial" panose="020B0604020202020204" pitchFamily="34" charset="0"/>
                  <a:buChar char="•"/>
                </a:pPr>
                <a:r>
                  <a:rPr lang="en-CA" sz="1200">
                    <a:solidFill>
                      <a:srgbClr val="0000FF"/>
                    </a:solidFill>
                  </a:rPr>
                  <a:t>Aerial imagery</a:t>
                </a:r>
              </a:p>
              <a:p>
                <a:pPr marL="180975" indent="-180975">
                  <a:buFont typeface="Arial" panose="020B0604020202020204" pitchFamily="34" charset="0"/>
                  <a:buChar char="•"/>
                </a:pPr>
                <a:r>
                  <a:rPr lang="en-CA" sz="1200">
                    <a:solidFill>
                      <a:srgbClr val="0000FF"/>
                    </a:solidFill>
                  </a:rPr>
                  <a:t>Transfer learning (U-net)</a:t>
                </a:r>
              </a:p>
              <a:p>
                <a:pPr marL="180975" indent="-180975">
                  <a:buFont typeface="Arial" panose="020B0604020202020204" pitchFamily="34" charset="0"/>
                  <a:buChar char="•"/>
                </a:pPr>
                <a:r>
                  <a:rPr lang="en-CA" sz="1200">
                    <a:solidFill>
                      <a:srgbClr val="0000FF"/>
                    </a:solidFill>
                  </a:rPr>
                  <a:t>F1 score of 0.792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3738DA9-390E-4E50-A215-CF80D3C2FAFA}"/>
              </a:ext>
            </a:extLst>
          </p:cNvPr>
          <p:cNvSpPr txBox="1"/>
          <p:nvPr/>
        </p:nvSpPr>
        <p:spPr>
          <a:xfrm>
            <a:off x="0" y="6502426"/>
            <a:ext cx="2630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Presenter: </a:t>
            </a:r>
            <a:r>
              <a:rPr lang="en-CA" b="1"/>
              <a:t>Tsinuel Geleta</a:t>
            </a:r>
          </a:p>
        </p:txBody>
      </p:sp>
    </p:spTree>
    <p:extLst>
      <p:ext uri="{BB962C8B-B14F-4D97-AF65-F5344CB8AC3E}">
        <p14:creationId xmlns:p14="http://schemas.microsoft.com/office/powerpoint/2010/main" val="26028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WO_Engg_proposalPPT">
  <a:themeElements>
    <a:clrScheme name="Dark theme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A5A5A5"/>
      </a:accent3>
      <a:accent4>
        <a:srgbClr val="A5A5A5"/>
      </a:accent4>
      <a:accent5>
        <a:srgbClr val="757070"/>
      </a:accent5>
      <a:accent6>
        <a:srgbClr val="D8D8D8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B&amp;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O_Engg_colored">
  <a:themeElements>
    <a:clrScheme name="Dark theme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A5A5A5"/>
      </a:accent3>
      <a:accent4>
        <a:srgbClr val="A5A5A5"/>
      </a:accent4>
      <a:accent5>
        <a:srgbClr val="757070"/>
      </a:accent5>
      <a:accent6>
        <a:srgbClr val="D8D8D8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WO_Engg_Plain">
  <a:themeElements>
    <a:clrScheme name="Dark theme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000000"/>
      </a:accent2>
      <a:accent3>
        <a:srgbClr val="A5A5A5"/>
      </a:accent3>
      <a:accent4>
        <a:srgbClr val="A5A5A5"/>
      </a:accent4>
      <a:accent5>
        <a:srgbClr val="757070"/>
      </a:accent5>
      <a:accent6>
        <a:srgbClr val="D8D8D8"/>
      </a:accent6>
      <a:hlink>
        <a:srgbClr val="0563C1"/>
      </a:hlink>
      <a:folHlink>
        <a:srgbClr val="954F72"/>
      </a:folHlink>
    </a:clrScheme>
    <a:fontScheme name="For doc. figures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C7BDEF68254243AAB4211EEDA3BEEC" ma:contentTypeVersion="39" ma:contentTypeDescription="Create a new document." ma:contentTypeScope="" ma:versionID="69a5a52c807b99faf924c94b0dd469aa">
  <xsd:schema xmlns:xsd="http://www.w3.org/2001/XMLSchema" xmlns:xs="http://www.w3.org/2001/XMLSchema" xmlns:p="http://schemas.microsoft.com/office/2006/metadata/properties" xmlns:ns3="05ba50db-561b-494f-b8bd-3ce71f43d644" xmlns:ns4="d2318e38-f897-46ba-abb1-149be21432eb" targetNamespace="http://schemas.microsoft.com/office/2006/metadata/properties" ma:root="true" ma:fieldsID="7fb46bf49bd57ad9ee428cac8b1900f4" ns3:_="" ns4:_="">
    <xsd:import namespace="05ba50db-561b-494f-b8bd-3ce71f43d644"/>
    <xsd:import namespace="d2318e38-f897-46ba-abb1-149be21432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  <xsd:element ref="ns3:SharedWithDetails" minOccurs="0"/>
                <xsd:element ref="ns3:SharingHintHash" minOccurs="0"/>
                <xsd:element ref="ns4:MediaServiceAutoTag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Leaders" minOccurs="0"/>
                <xsd:element ref="ns4:Members" minOccurs="0"/>
                <xsd:element ref="ns4:Member_Groups" minOccurs="0"/>
                <xsd:element ref="ns4:Invited_Leaders" minOccurs="0"/>
                <xsd:element ref="ns4:Invited_Members" minOccurs="0"/>
                <xsd:element ref="ns4:Has_Leaders_Only_SectionGroup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ba50db-561b-494f-b8bd-3ce71f43d6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8e38-f897-46ba-abb1-149be2143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NotebookType" ma:index="16" nillable="true" ma:displayName="Notebook Type" ma:internalName="NotebookType">
      <xsd:simpleType>
        <xsd:restriction base="dms:Text"/>
      </xsd:simpleType>
    </xsd:element>
    <xsd:element name="FolderType" ma:index="17" nillable="true" ma:displayName="Folder Type" ma:internalName="FolderType">
      <xsd:simpleType>
        <xsd:restriction base="dms:Text"/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msChannelId" ma:index="20" nillable="true" ma:displayName="Teams Channel Id" ma:internalName="TeamsChannelId">
      <xsd:simpleType>
        <xsd:restriction base="dms:Text"/>
      </xsd:simpleType>
    </xsd:element>
    <xsd:element name="Owner" ma:index="21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2" nillable="true" ma:displayName="Math Settings" ma:internalName="Math_Settings">
      <xsd:simpleType>
        <xsd:restriction base="dms:Text"/>
      </xsd:simpleType>
    </xsd:element>
    <xsd:element name="DefaultSectionNames" ma:index="23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4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5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6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7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8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9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0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1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2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3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4" nillable="true" ma:displayName="Is Collaboration Space Locked" ma:internalName="Is_Collaboration_Space_Locked">
      <xsd:simpleType>
        <xsd:restriction base="dms:Boolean"/>
      </xsd:simpleType>
    </xsd:element>
    <xsd:element name="IsNotebookLocked" ma:index="35" nillable="true" ma:displayName="Is Notebook Locked" ma:internalName="IsNotebookLocked">
      <xsd:simpleType>
        <xsd:restriction base="dms:Boolean"/>
      </xsd:simpleType>
    </xsd:element>
    <xsd:element name="Leaders" ma:index="36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7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8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9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40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41" nillable="true" ma:displayName="Has Leaders Only SectionGroup" ma:internalName="Has_Leaders_Only_SectionGroup">
      <xsd:simpleType>
        <xsd:restriction base="dms:Boolean"/>
      </xsd:simpleType>
    </xsd:element>
    <xsd:element name="MediaServiceDateTaken" ma:index="4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4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_Collaboration_Space_Locked xmlns="d2318e38-f897-46ba-abb1-149be21432eb" xsi:nil="true"/>
    <LMS_Mappings xmlns="d2318e38-f897-46ba-abb1-149be21432eb" xsi:nil="true"/>
    <Owner xmlns="d2318e38-f897-46ba-abb1-149be21432eb">
      <UserInfo>
        <DisplayName/>
        <AccountId xsi:nil="true"/>
        <AccountType/>
      </UserInfo>
    </Owner>
    <Distribution_Groups xmlns="d2318e38-f897-46ba-abb1-149be21432eb" xsi:nil="true"/>
    <Math_Settings xmlns="d2318e38-f897-46ba-abb1-149be21432eb" xsi:nil="true"/>
    <Members xmlns="d2318e38-f897-46ba-abb1-149be21432eb">
      <UserInfo>
        <DisplayName/>
        <AccountId xsi:nil="true"/>
        <AccountType/>
      </UserInfo>
    </Members>
    <Has_Leaders_Only_SectionGroup xmlns="d2318e38-f897-46ba-abb1-149be21432eb" xsi:nil="true"/>
    <DefaultSectionNames xmlns="d2318e38-f897-46ba-abb1-149be21432eb" xsi:nil="true"/>
    <Invited_Teachers xmlns="d2318e38-f897-46ba-abb1-149be21432eb" xsi:nil="true"/>
    <IsNotebookLocked xmlns="d2318e38-f897-46ba-abb1-149be21432eb" xsi:nil="true"/>
    <Invited_Leaders xmlns="d2318e38-f897-46ba-abb1-149be21432eb" xsi:nil="true"/>
    <NotebookType xmlns="d2318e38-f897-46ba-abb1-149be21432eb" xsi:nil="true"/>
    <Leaders xmlns="d2318e38-f897-46ba-abb1-149be21432eb">
      <UserInfo>
        <DisplayName/>
        <AccountId xsi:nil="true"/>
        <AccountType/>
      </UserInfo>
    </Leaders>
    <TeamsChannelId xmlns="d2318e38-f897-46ba-abb1-149be21432eb" xsi:nil="true"/>
    <FolderType xmlns="d2318e38-f897-46ba-abb1-149be21432eb" xsi:nil="true"/>
    <Teachers xmlns="d2318e38-f897-46ba-abb1-149be21432eb">
      <UserInfo>
        <DisplayName/>
        <AccountId xsi:nil="true"/>
        <AccountType/>
      </UserInfo>
    </Teachers>
    <Students xmlns="d2318e38-f897-46ba-abb1-149be21432eb">
      <UserInfo>
        <DisplayName/>
        <AccountId xsi:nil="true"/>
        <AccountType/>
      </UserInfo>
    </Students>
    <Templates xmlns="d2318e38-f897-46ba-abb1-149be21432eb" xsi:nil="true"/>
    <Self_Registration_Enabled xmlns="d2318e38-f897-46ba-abb1-149be21432eb" xsi:nil="true"/>
    <Invited_Members xmlns="d2318e38-f897-46ba-abb1-149be21432eb" xsi:nil="true"/>
    <Invited_Students xmlns="d2318e38-f897-46ba-abb1-149be21432eb" xsi:nil="true"/>
    <CultureName xmlns="d2318e38-f897-46ba-abb1-149be21432eb" xsi:nil="true"/>
    <Student_Groups xmlns="d2318e38-f897-46ba-abb1-149be21432eb">
      <UserInfo>
        <DisplayName/>
        <AccountId xsi:nil="true"/>
        <AccountType/>
      </UserInfo>
    </Student_Groups>
    <AppVersion xmlns="d2318e38-f897-46ba-abb1-149be21432eb" xsi:nil="true"/>
    <Has_Teacher_Only_SectionGroup xmlns="d2318e38-f897-46ba-abb1-149be21432eb" xsi:nil="true"/>
    <Member_Groups xmlns="d2318e38-f897-46ba-abb1-149be21432eb">
      <UserInfo>
        <DisplayName/>
        <AccountId xsi:nil="true"/>
        <AccountType/>
      </UserInfo>
    </Member_Groups>
  </documentManagement>
</p:properties>
</file>

<file path=customXml/itemProps1.xml><?xml version="1.0" encoding="utf-8"?>
<ds:datastoreItem xmlns:ds="http://schemas.openxmlformats.org/officeDocument/2006/customXml" ds:itemID="{653ACC11-BCED-4437-8B9B-8A10664280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AB4D06-63EB-41B0-A732-929510CF63C3}">
  <ds:schemaRefs>
    <ds:schemaRef ds:uri="05ba50db-561b-494f-b8bd-3ce71f43d644"/>
    <ds:schemaRef ds:uri="d2318e38-f897-46ba-abb1-149be21432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BC3B70-7DCD-490E-A4B0-3FCAC499F0CF}">
  <ds:schemaRefs>
    <ds:schemaRef ds:uri="05ba50db-561b-494f-b8bd-3ce71f43d644"/>
    <ds:schemaRef ds:uri="d2318e38-f897-46ba-abb1-149be21432e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</TotalTime>
  <Words>1192</Words>
  <Application>Microsoft Office PowerPoint</Application>
  <PresentationFormat>Widescreen</PresentationFormat>
  <Paragraphs>328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</vt:lpstr>
      <vt:lpstr>Calibri Light</vt:lpstr>
      <vt:lpstr>Open Sans Light</vt:lpstr>
      <vt:lpstr>Times New Roman</vt:lpstr>
      <vt:lpstr>Wingdings</vt:lpstr>
      <vt:lpstr>UWO_Engg_proposalPPT</vt:lpstr>
      <vt:lpstr>Blank_B&amp;W</vt:lpstr>
      <vt:lpstr>UWO_Engg_colored</vt:lpstr>
      <vt:lpstr>UWO_Engg_Plain</vt:lpstr>
      <vt:lpstr>Deep learning-based wind-induced building damage classification</vt:lpstr>
      <vt:lpstr>Outline</vt:lpstr>
      <vt:lpstr>Introduction</vt:lpstr>
      <vt:lpstr>What is wind-induced damage?</vt:lpstr>
      <vt:lpstr>Why is wind-induced damage assessment important?</vt:lpstr>
      <vt:lpstr>How is damage assessment conducted?</vt:lpstr>
      <vt:lpstr>How is damage assessment conducted?</vt:lpstr>
      <vt:lpstr>What are the challenges in post-damage assessment?</vt:lpstr>
      <vt:lpstr>Studies on use of DL for damage classification</vt:lpstr>
      <vt:lpstr>Objective</vt:lpstr>
      <vt:lpstr>Methodology</vt:lpstr>
      <vt:lpstr>Data pre-processing: xBD database by Gupta et al. (2019)</vt:lpstr>
      <vt:lpstr>Data pre-processing: building segmentation</vt:lpstr>
      <vt:lpstr>Data pre-processing: preparation of data for CNN model</vt:lpstr>
      <vt:lpstr>CNN damage classification model</vt:lpstr>
      <vt:lpstr>Model training, evaluation, and tuning</vt:lpstr>
      <vt:lpstr>Implementation</vt:lpstr>
      <vt:lpstr>Results and Discussion</vt:lpstr>
      <vt:lpstr>Training, validation, and testing results</vt:lpstr>
      <vt:lpstr>Network tuning results (Work in progress …)</vt:lpstr>
      <vt:lpstr>Summary and future research</vt:lpstr>
      <vt:lpstr>Summary</vt:lpstr>
      <vt:lpstr>Thank you!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Tsinuel</dc:creator>
  <cp:lastModifiedBy>Tsinuel Geleta</cp:lastModifiedBy>
  <cp:revision>1</cp:revision>
  <cp:lastPrinted>2021-09-14T17:50:05Z</cp:lastPrinted>
  <dcterms:created xsi:type="dcterms:W3CDTF">2017-11-27T16:27:32Z</dcterms:created>
  <dcterms:modified xsi:type="dcterms:W3CDTF">2021-11-30T21:55:39Z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0x010100C2C7BDEF68254243AAB4211EEDA3BEEC</vt:lpwstr>
  </property>
</Properties>
</file>